
<file path=[Content_Types].xml><?xml version="1.0" encoding="utf-8"?>
<Types xmlns="http://schemas.openxmlformats.org/package/2006/content-types">
  <Default Extension="bin" ContentType="application/vnd.openxmlformats-officedocument.oleObject"/>
  <Default Extension="png" ContentType="image/png"/>
  <Default Extension="wmf" ContentType="image/x-wmf"/>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4688800" cy="32918400"/>
  <p:notesSz cx="6858000" cy="9296400"/>
  <p:defaultTextStyle>
    <a:defPPr>
      <a:defRPr lang="en-US"/>
    </a:defPPr>
    <a:lvl1pPr marL="0" algn="l" defTabSz="3401704" rtl="0" eaLnBrk="1" latinLnBrk="0" hangingPunct="1">
      <a:defRPr sz="6680" kern="1200">
        <a:solidFill>
          <a:schemeClr val="tx1"/>
        </a:solidFill>
        <a:latin typeface="+mn-lt"/>
        <a:ea typeface="+mn-ea"/>
        <a:cs typeface="+mn-cs"/>
      </a:defRPr>
    </a:lvl1pPr>
    <a:lvl2pPr marL="1700852" algn="l" defTabSz="3401704" rtl="0" eaLnBrk="1" latinLnBrk="0" hangingPunct="1">
      <a:defRPr sz="6680" kern="1200">
        <a:solidFill>
          <a:schemeClr val="tx1"/>
        </a:solidFill>
        <a:latin typeface="+mn-lt"/>
        <a:ea typeface="+mn-ea"/>
        <a:cs typeface="+mn-cs"/>
      </a:defRPr>
    </a:lvl2pPr>
    <a:lvl3pPr marL="3401704" algn="l" defTabSz="3401704" rtl="0" eaLnBrk="1" latinLnBrk="0" hangingPunct="1">
      <a:defRPr sz="6680" kern="1200">
        <a:solidFill>
          <a:schemeClr val="tx1"/>
        </a:solidFill>
        <a:latin typeface="+mn-lt"/>
        <a:ea typeface="+mn-ea"/>
        <a:cs typeface="+mn-cs"/>
      </a:defRPr>
    </a:lvl3pPr>
    <a:lvl4pPr marL="5102557" algn="l" defTabSz="3401704" rtl="0" eaLnBrk="1" latinLnBrk="0" hangingPunct="1">
      <a:defRPr sz="6680" kern="1200">
        <a:solidFill>
          <a:schemeClr val="tx1"/>
        </a:solidFill>
        <a:latin typeface="+mn-lt"/>
        <a:ea typeface="+mn-ea"/>
        <a:cs typeface="+mn-cs"/>
      </a:defRPr>
    </a:lvl4pPr>
    <a:lvl5pPr marL="6803410" algn="l" defTabSz="3401704" rtl="0" eaLnBrk="1" latinLnBrk="0" hangingPunct="1">
      <a:defRPr sz="6680" kern="1200">
        <a:solidFill>
          <a:schemeClr val="tx1"/>
        </a:solidFill>
        <a:latin typeface="+mn-lt"/>
        <a:ea typeface="+mn-ea"/>
        <a:cs typeface="+mn-cs"/>
      </a:defRPr>
    </a:lvl5pPr>
    <a:lvl6pPr marL="8504261" algn="l" defTabSz="3401704" rtl="0" eaLnBrk="1" latinLnBrk="0" hangingPunct="1">
      <a:defRPr sz="6680" kern="1200">
        <a:solidFill>
          <a:schemeClr val="tx1"/>
        </a:solidFill>
        <a:latin typeface="+mn-lt"/>
        <a:ea typeface="+mn-ea"/>
        <a:cs typeface="+mn-cs"/>
      </a:defRPr>
    </a:lvl6pPr>
    <a:lvl7pPr marL="10205114" algn="l" defTabSz="3401704" rtl="0" eaLnBrk="1" latinLnBrk="0" hangingPunct="1">
      <a:defRPr sz="6680" kern="1200">
        <a:solidFill>
          <a:schemeClr val="tx1"/>
        </a:solidFill>
        <a:latin typeface="+mn-lt"/>
        <a:ea typeface="+mn-ea"/>
        <a:cs typeface="+mn-cs"/>
      </a:defRPr>
    </a:lvl7pPr>
    <a:lvl8pPr marL="11905966" algn="l" defTabSz="3401704" rtl="0" eaLnBrk="1" latinLnBrk="0" hangingPunct="1">
      <a:defRPr sz="6680" kern="1200">
        <a:solidFill>
          <a:schemeClr val="tx1"/>
        </a:solidFill>
        <a:latin typeface="+mn-lt"/>
        <a:ea typeface="+mn-ea"/>
        <a:cs typeface="+mn-cs"/>
      </a:defRPr>
    </a:lvl8pPr>
    <a:lvl9pPr marL="13606819" algn="l" defTabSz="3401704" rtl="0" eaLnBrk="1" latinLnBrk="0" hangingPunct="1">
      <a:defRPr sz="668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773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bdulla AlQawasmeh" initials="AA" lastIdx="10" clrIdx="0"/>
  <p:cmAuthor id="1" name="Bhavesh" initials="B" lastIdx="2" clrIdx="1"/>
  <p:cmAuthor id="2" name="Tim Hansen" initials="TH" lastIdx="15"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E6F2"/>
    <a:srgbClr val="FFCC00"/>
    <a:srgbClr val="FFF4C5"/>
    <a:srgbClr val="FFEEA7"/>
    <a:srgbClr val="FFEEB9"/>
    <a:srgbClr val="FF6D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BBACCD-6820-4087-BB46-8B5EF6763B6D}" v="80" dt="2018-04-03T15:14:36.160"/>
  </p1510:revLst>
</p1510:revInfo>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068" autoAdjust="0"/>
    <p:restoredTop sz="96706" autoAdjust="0"/>
  </p:normalViewPr>
  <p:slideViewPr>
    <p:cSldViewPr>
      <p:cViewPr>
        <p:scale>
          <a:sx n="150" d="100"/>
          <a:sy n="150" d="100"/>
        </p:scale>
        <p:origin x="-1854" y="-18516"/>
      </p:cViewPr>
      <p:guideLst>
        <p:guide orient="horz" pos="10368"/>
        <p:guide pos="773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commentAuthors" Target="commentAuthors.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Quazi Irfan" userId="366ac564-fb92-4f06-87ce-29810484d30b" providerId="ADAL" clId="{DFBBACCD-6820-4087-BB46-8B5EF6763B6D}"/>
    <pc:docChg chg="undo redo custSel modSld">
      <pc:chgData name="Quazi Irfan" userId="366ac564-fb92-4f06-87ce-29810484d30b" providerId="ADAL" clId="{DFBBACCD-6820-4087-BB46-8B5EF6763B6D}" dt="2018-04-16T16:38:55.074" v="832" actId="1035"/>
      <pc:docMkLst>
        <pc:docMk/>
      </pc:docMkLst>
      <pc:sldChg chg="addSp delSp modSp">
        <pc:chgData name="Quazi Irfan" userId="366ac564-fb92-4f06-87ce-29810484d30b" providerId="ADAL" clId="{DFBBACCD-6820-4087-BB46-8B5EF6763B6D}" dt="2018-04-16T16:38:55.074" v="832" actId="1035"/>
        <pc:sldMkLst>
          <pc:docMk/>
          <pc:sldMk cId="1657218522" sldId="256"/>
        </pc:sldMkLst>
        <pc:spChg chg="mod">
          <ac:chgData name="Quazi Irfan" userId="366ac564-fb92-4f06-87ce-29810484d30b" providerId="ADAL" clId="{DFBBACCD-6820-4087-BB46-8B5EF6763B6D}" dt="2018-04-03T05:54:15.590" v="814" actId="20577"/>
          <ac:spMkLst>
            <pc:docMk/>
            <pc:sldMk cId="1657218522" sldId="256"/>
            <ac:spMk id="2" creationId="{00000000-0000-0000-0000-000000000000}"/>
          </ac:spMkLst>
        </pc:spChg>
        <pc:spChg chg="mod">
          <ac:chgData name="Quazi Irfan" userId="366ac564-fb92-4f06-87ce-29810484d30b" providerId="ADAL" clId="{DFBBACCD-6820-4087-BB46-8B5EF6763B6D}" dt="2018-04-03T04:40:14.191" v="368" actId="14100"/>
          <ac:spMkLst>
            <pc:docMk/>
            <pc:sldMk cId="1657218522" sldId="256"/>
            <ac:spMk id="4" creationId="{00000000-0000-0000-0000-000000000000}"/>
          </ac:spMkLst>
        </pc:spChg>
        <pc:spChg chg="add mod">
          <ac:chgData name="Quazi Irfan" userId="366ac564-fb92-4f06-87ce-29810484d30b" providerId="ADAL" clId="{DFBBACCD-6820-4087-BB46-8B5EF6763B6D}" dt="2018-04-03T05:51:46.525" v="697" actId="1037"/>
          <ac:spMkLst>
            <pc:docMk/>
            <pc:sldMk cId="1657218522" sldId="256"/>
            <ac:spMk id="7" creationId="{66A7F1D4-52AD-47E3-8D7E-CDA47CC1DB9E}"/>
          </ac:spMkLst>
        </pc:spChg>
        <pc:spChg chg="add mod">
          <ac:chgData name="Quazi Irfan" userId="366ac564-fb92-4f06-87ce-29810484d30b" providerId="ADAL" clId="{DFBBACCD-6820-4087-BB46-8B5EF6763B6D}" dt="2018-04-03T05:51:46.525" v="697" actId="1037"/>
          <ac:spMkLst>
            <pc:docMk/>
            <pc:sldMk cId="1657218522" sldId="256"/>
            <ac:spMk id="9" creationId="{31929BF7-E39A-49C2-8D30-837DA60C8E23}"/>
          </ac:spMkLst>
        </pc:spChg>
        <pc:spChg chg="mod">
          <ac:chgData name="Quazi Irfan" userId="366ac564-fb92-4f06-87ce-29810484d30b" providerId="ADAL" clId="{DFBBACCD-6820-4087-BB46-8B5EF6763B6D}" dt="2018-04-03T15:14:36.160" v="830" actId="6549"/>
          <ac:spMkLst>
            <pc:docMk/>
            <pc:sldMk cId="1657218522" sldId="256"/>
            <ac:spMk id="14" creationId="{00000000-0000-0000-0000-000000000000}"/>
          </ac:spMkLst>
        </pc:spChg>
        <pc:spChg chg="mod topLvl">
          <ac:chgData name="Quazi Irfan" userId="366ac564-fb92-4f06-87ce-29810484d30b" providerId="ADAL" clId="{DFBBACCD-6820-4087-BB46-8B5EF6763B6D}" dt="2018-04-03T05:53:16.305" v="794" actId="1036"/>
          <ac:spMkLst>
            <pc:docMk/>
            <pc:sldMk cId="1657218522" sldId="256"/>
            <ac:spMk id="37" creationId="{FFE09257-39B3-4CE9-B6C0-904303847EB5}"/>
          </ac:spMkLst>
        </pc:spChg>
        <pc:spChg chg="del mod topLvl">
          <ac:chgData name="Quazi Irfan" userId="366ac564-fb92-4f06-87ce-29810484d30b" providerId="ADAL" clId="{DFBBACCD-6820-4087-BB46-8B5EF6763B6D}" dt="2018-04-03T05:49:03.414" v="604" actId="478"/>
          <ac:spMkLst>
            <pc:docMk/>
            <pc:sldMk cId="1657218522" sldId="256"/>
            <ac:spMk id="38" creationId="{8C7CBCC9-C13B-40CD-8E8E-A56A673CC2C3}"/>
          </ac:spMkLst>
        </pc:spChg>
        <pc:spChg chg="add mod">
          <ac:chgData name="Quazi Irfan" userId="366ac564-fb92-4f06-87ce-29810484d30b" providerId="ADAL" clId="{DFBBACCD-6820-4087-BB46-8B5EF6763B6D}" dt="2018-04-16T16:38:55.074" v="832" actId="1035"/>
          <ac:spMkLst>
            <pc:docMk/>
            <pc:sldMk cId="1657218522" sldId="256"/>
            <ac:spMk id="41" creationId="{7C4DF9D3-C26A-4B3E-86A2-8629080E7F0E}"/>
          </ac:spMkLst>
        </pc:spChg>
        <pc:spChg chg="mod topLvl">
          <ac:chgData name="Quazi Irfan" userId="366ac564-fb92-4f06-87ce-29810484d30b" providerId="ADAL" clId="{DFBBACCD-6820-4087-BB46-8B5EF6763B6D}" dt="2018-04-03T05:51:46.525" v="697" actId="1037"/>
          <ac:spMkLst>
            <pc:docMk/>
            <pc:sldMk cId="1657218522" sldId="256"/>
            <ac:spMk id="43" creationId="{00000000-0000-0000-0000-000000000000}"/>
          </ac:spMkLst>
        </pc:spChg>
        <pc:spChg chg="del mod topLvl">
          <ac:chgData name="Quazi Irfan" userId="366ac564-fb92-4f06-87ce-29810484d30b" providerId="ADAL" clId="{DFBBACCD-6820-4087-BB46-8B5EF6763B6D}" dt="2018-04-03T05:43:29.054" v="507" actId="478"/>
          <ac:spMkLst>
            <pc:docMk/>
            <pc:sldMk cId="1657218522" sldId="256"/>
            <ac:spMk id="44" creationId="{00000000-0000-0000-0000-000000000000}"/>
          </ac:spMkLst>
        </pc:spChg>
        <pc:spChg chg="add mod">
          <ac:chgData name="Quazi Irfan" userId="366ac564-fb92-4f06-87ce-29810484d30b" providerId="ADAL" clId="{DFBBACCD-6820-4087-BB46-8B5EF6763B6D}" dt="2018-04-03T05:51:46.525" v="697" actId="1037"/>
          <ac:spMkLst>
            <pc:docMk/>
            <pc:sldMk cId="1657218522" sldId="256"/>
            <ac:spMk id="47" creationId="{029752D5-9681-465C-A3F1-AA72F4A988C0}"/>
          </ac:spMkLst>
        </pc:spChg>
        <pc:spChg chg="add mod">
          <ac:chgData name="Quazi Irfan" userId="366ac564-fb92-4f06-87ce-29810484d30b" providerId="ADAL" clId="{DFBBACCD-6820-4087-BB46-8B5EF6763B6D}" dt="2018-04-03T05:51:46.525" v="697" actId="1037"/>
          <ac:spMkLst>
            <pc:docMk/>
            <pc:sldMk cId="1657218522" sldId="256"/>
            <ac:spMk id="48" creationId="{7D88E4CD-368A-4125-8EDB-77E41EB288D0}"/>
          </ac:spMkLst>
        </pc:spChg>
        <pc:spChg chg="mod topLvl">
          <ac:chgData name="Quazi Irfan" userId="366ac564-fb92-4f06-87ce-29810484d30b" providerId="ADAL" clId="{DFBBACCD-6820-4087-BB46-8B5EF6763B6D}" dt="2018-04-03T05:51:46.525" v="697" actId="1037"/>
          <ac:spMkLst>
            <pc:docMk/>
            <pc:sldMk cId="1657218522" sldId="256"/>
            <ac:spMk id="49" creationId="{00000000-0000-0000-0000-000000000000}"/>
          </ac:spMkLst>
        </pc:spChg>
        <pc:spChg chg="del mod topLvl">
          <ac:chgData name="Quazi Irfan" userId="366ac564-fb92-4f06-87ce-29810484d30b" providerId="ADAL" clId="{DFBBACCD-6820-4087-BB46-8B5EF6763B6D}" dt="2018-04-03T05:46:10.924" v="552" actId="478"/>
          <ac:spMkLst>
            <pc:docMk/>
            <pc:sldMk cId="1657218522" sldId="256"/>
            <ac:spMk id="50" creationId="{00000000-0000-0000-0000-000000000000}"/>
          </ac:spMkLst>
        </pc:spChg>
        <pc:spChg chg="add mod">
          <ac:chgData name="Quazi Irfan" userId="366ac564-fb92-4f06-87ce-29810484d30b" providerId="ADAL" clId="{DFBBACCD-6820-4087-BB46-8B5EF6763B6D}" dt="2018-04-03T05:52:53.081" v="773" actId="1036"/>
          <ac:spMkLst>
            <pc:docMk/>
            <pc:sldMk cId="1657218522" sldId="256"/>
            <ac:spMk id="51" creationId="{66611B12-7416-48F4-85D0-780AD2398445}"/>
          </ac:spMkLst>
        </pc:spChg>
        <pc:spChg chg="mod topLvl">
          <ac:chgData name="Quazi Irfan" userId="366ac564-fb92-4f06-87ce-29810484d30b" providerId="ADAL" clId="{DFBBACCD-6820-4087-BB46-8B5EF6763B6D}" dt="2018-04-03T05:53:25.224" v="797" actId="1036"/>
          <ac:spMkLst>
            <pc:docMk/>
            <pc:sldMk cId="1657218522" sldId="256"/>
            <ac:spMk id="53" creationId="{00000000-0000-0000-0000-000000000000}"/>
          </ac:spMkLst>
        </pc:spChg>
        <pc:spChg chg="del mod topLvl">
          <ac:chgData name="Quazi Irfan" userId="366ac564-fb92-4f06-87ce-29810484d30b" providerId="ADAL" clId="{DFBBACCD-6820-4087-BB46-8B5EF6763B6D}" dt="2018-04-03T05:48:02.034" v="578" actId="478"/>
          <ac:spMkLst>
            <pc:docMk/>
            <pc:sldMk cId="1657218522" sldId="256"/>
            <ac:spMk id="54" creationId="{00000000-0000-0000-0000-000000000000}"/>
          </ac:spMkLst>
        </pc:spChg>
        <pc:spChg chg="add mod">
          <ac:chgData name="Quazi Irfan" userId="366ac564-fb92-4f06-87ce-29810484d30b" providerId="ADAL" clId="{DFBBACCD-6820-4087-BB46-8B5EF6763B6D}" dt="2018-04-03T06:18:21.555" v="816" actId="1037"/>
          <ac:spMkLst>
            <pc:docMk/>
            <pc:sldMk cId="1657218522" sldId="256"/>
            <ac:spMk id="55" creationId="{6A1A624E-C4CE-4C51-A00C-3EBC32B964C2}"/>
          </ac:spMkLst>
        </pc:spChg>
        <pc:spChg chg="add mod">
          <ac:chgData name="Quazi Irfan" userId="366ac564-fb92-4f06-87ce-29810484d30b" providerId="ADAL" clId="{DFBBACCD-6820-4087-BB46-8B5EF6763B6D}" dt="2018-04-03T05:51:46.525" v="697" actId="1037"/>
          <ac:spMkLst>
            <pc:docMk/>
            <pc:sldMk cId="1657218522" sldId="256"/>
            <ac:spMk id="56" creationId="{44666141-59A7-46A7-90FE-D3C5B72EA8E0}"/>
          </ac:spMkLst>
        </pc:spChg>
        <pc:spChg chg="add mod">
          <ac:chgData name="Quazi Irfan" userId="366ac564-fb92-4f06-87ce-29810484d30b" providerId="ADAL" clId="{DFBBACCD-6820-4087-BB46-8B5EF6763B6D}" dt="2018-04-03T05:53:25.224" v="797" actId="1036"/>
          <ac:spMkLst>
            <pc:docMk/>
            <pc:sldMk cId="1657218522" sldId="256"/>
            <ac:spMk id="57" creationId="{ECCA9105-BA73-4EFC-9752-9586B2ECB433}"/>
          </ac:spMkLst>
        </pc:spChg>
        <pc:spChg chg="add mod">
          <ac:chgData name="Quazi Irfan" userId="366ac564-fb92-4f06-87ce-29810484d30b" providerId="ADAL" clId="{DFBBACCD-6820-4087-BB46-8B5EF6763B6D}" dt="2018-04-03T05:53:16.305" v="794" actId="1036"/>
          <ac:spMkLst>
            <pc:docMk/>
            <pc:sldMk cId="1657218522" sldId="256"/>
            <ac:spMk id="58" creationId="{E3C27391-92E9-46F3-B928-A64D6D3A0987}"/>
          </ac:spMkLst>
        </pc:spChg>
        <pc:spChg chg="add mod">
          <ac:chgData name="Quazi Irfan" userId="366ac564-fb92-4f06-87ce-29810484d30b" providerId="ADAL" clId="{DFBBACCD-6820-4087-BB46-8B5EF6763B6D}" dt="2018-04-03T05:53:11.449" v="790" actId="1036"/>
          <ac:spMkLst>
            <pc:docMk/>
            <pc:sldMk cId="1657218522" sldId="256"/>
            <ac:spMk id="59" creationId="{0FCF69C2-6FEE-4CE0-BBDA-E80B94316661}"/>
          </ac:spMkLst>
        </pc:spChg>
        <pc:spChg chg="add del mod">
          <ac:chgData name="Quazi Irfan" userId="366ac564-fb92-4f06-87ce-29810484d30b" providerId="ADAL" clId="{DFBBACCD-6820-4087-BB46-8B5EF6763B6D}" dt="2018-04-03T05:52:25.277" v="760" actId="1076"/>
          <ac:spMkLst>
            <pc:docMk/>
            <pc:sldMk cId="1657218522" sldId="256"/>
            <ac:spMk id="60" creationId="{93774AFB-CAA7-403D-B4FD-DC88DDD38F73}"/>
          </ac:spMkLst>
        </pc:spChg>
        <pc:spChg chg="mod topLvl">
          <ac:chgData name="Quazi Irfan" userId="366ac564-fb92-4f06-87ce-29810484d30b" providerId="ADAL" clId="{DFBBACCD-6820-4087-BB46-8B5EF6763B6D}" dt="2018-04-03T05:53:11.449" v="790" actId="1036"/>
          <ac:spMkLst>
            <pc:docMk/>
            <pc:sldMk cId="1657218522" sldId="256"/>
            <ac:spMk id="82" creationId="{00000000-0000-0000-0000-000000000000}"/>
          </ac:spMkLst>
        </pc:spChg>
        <pc:spChg chg="del topLvl">
          <ac:chgData name="Quazi Irfan" userId="366ac564-fb92-4f06-87ce-29810484d30b" providerId="ADAL" clId="{DFBBACCD-6820-4087-BB46-8B5EF6763B6D}" dt="2018-04-03T05:49:42.856" v="632" actId="478"/>
          <ac:spMkLst>
            <pc:docMk/>
            <pc:sldMk cId="1657218522" sldId="256"/>
            <ac:spMk id="84" creationId="{00000000-0000-0000-0000-000000000000}"/>
          </ac:spMkLst>
        </pc:spChg>
        <pc:spChg chg="mod topLvl">
          <ac:chgData name="Quazi Irfan" userId="366ac564-fb92-4f06-87ce-29810484d30b" providerId="ADAL" clId="{DFBBACCD-6820-4087-BB46-8B5EF6763B6D}" dt="2018-04-03T05:52:53.081" v="773" actId="1036"/>
          <ac:spMkLst>
            <pc:docMk/>
            <pc:sldMk cId="1657218522" sldId="256"/>
            <ac:spMk id="94" creationId="{00000000-0000-0000-0000-000000000000}"/>
          </ac:spMkLst>
        </pc:spChg>
        <pc:spChg chg="del topLvl">
          <ac:chgData name="Quazi Irfan" userId="366ac564-fb92-4f06-87ce-29810484d30b" providerId="ADAL" clId="{DFBBACCD-6820-4087-BB46-8B5EF6763B6D}" dt="2018-04-03T05:42:54.692" v="477" actId="478"/>
          <ac:spMkLst>
            <pc:docMk/>
            <pc:sldMk cId="1657218522" sldId="256"/>
            <ac:spMk id="95" creationId="{00000000-0000-0000-0000-000000000000}"/>
          </ac:spMkLst>
        </pc:spChg>
        <pc:spChg chg="mod topLvl">
          <ac:chgData name="Quazi Irfan" userId="366ac564-fb92-4f06-87ce-29810484d30b" providerId="ADAL" clId="{DFBBACCD-6820-4087-BB46-8B5EF6763B6D}" dt="2018-04-03T05:52:25.277" v="760" actId="1076"/>
          <ac:spMkLst>
            <pc:docMk/>
            <pc:sldMk cId="1657218522" sldId="256"/>
            <ac:spMk id="153" creationId="{00000000-0000-0000-0000-000000000000}"/>
          </ac:spMkLst>
        </pc:spChg>
        <pc:spChg chg="add del mod topLvl">
          <ac:chgData name="Quazi Irfan" userId="366ac564-fb92-4f06-87ce-29810484d30b" providerId="ADAL" clId="{DFBBACCD-6820-4087-BB46-8B5EF6763B6D}" dt="2018-04-03T05:51:03.206" v="687" actId="478"/>
          <ac:spMkLst>
            <pc:docMk/>
            <pc:sldMk cId="1657218522" sldId="256"/>
            <ac:spMk id="154" creationId="{00000000-0000-0000-0000-000000000000}"/>
          </ac:spMkLst>
        </pc:spChg>
        <pc:spChg chg="mod">
          <ac:chgData name="Quazi Irfan" userId="366ac564-fb92-4f06-87ce-29810484d30b" providerId="ADAL" clId="{DFBBACCD-6820-4087-BB46-8B5EF6763B6D}" dt="2018-04-03T15:12:25.852" v="817" actId="6549"/>
          <ac:spMkLst>
            <pc:docMk/>
            <pc:sldMk cId="1657218522" sldId="256"/>
            <ac:spMk id="196" creationId="{00000000-0000-0000-0000-000000000000}"/>
          </ac:spMkLst>
        </pc:spChg>
        <pc:grpChg chg="del mod">
          <ac:chgData name="Quazi Irfan" userId="366ac564-fb92-4f06-87ce-29810484d30b" providerId="ADAL" clId="{DFBBACCD-6820-4087-BB46-8B5EF6763B6D}" dt="2018-04-03T05:49:03.414" v="604" actId="478"/>
          <ac:grpSpMkLst>
            <pc:docMk/>
            <pc:sldMk cId="1657218522" sldId="256"/>
            <ac:grpSpMk id="36" creationId="{37810E4F-CDFD-4071-8244-0FD41CBC2246}"/>
          </ac:grpSpMkLst>
        </pc:grpChg>
        <pc:grpChg chg="del">
          <ac:chgData name="Quazi Irfan" userId="366ac564-fb92-4f06-87ce-29810484d30b" providerId="ADAL" clId="{DFBBACCD-6820-4087-BB46-8B5EF6763B6D}" dt="2018-04-03T05:43:29.054" v="507" actId="478"/>
          <ac:grpSpMkLst>
            <pc:docMk/>
            <pc:sldMk cId="1657218522" sldId="256"/>
            <ac:grpSpMk id="42" creationId="{00000000-0000-0000-0000-000000000000}"/>
          </ac:grpSpMkLst>
        </pc:grpChg>
        <pc:grpChg chg="del mod">
          <ac:chgData name="Quazi Irfan" userId="366ac564-fb92-4f06-87ce-29810484d30b" providerId="ADAL" clId="{DFBBACCD-6820-4087-BB46-8B5EF6763B6D}" dt="2018-04-03T05:48:02.034" v="578" actId="478"/>
          <ac:grpSpMkLst>
            <pc:docMk/>
            <pc:sldMk cId="1657218522" sldId="256"/>
            <ac:grpSpMk id="52" creationId="{00000000-0000-0000-0000-000000000000}"/>
          </ac:grpSpMkLst>
        </pc:grpChg>
        <pc:grpChg chg="del mod">
          <ac:chgData name="Quazi Irfan" userId="366ac564-fb92-4f06-87ce-29810484d30b" providerId="ADAL" clId="{DFBBACCD-6820-4087-BB46-8B5EF6763B6D}" dt="2018-04-03T05:49:42.856" v="632" actId="478"/>
          <ac:grpSpMkLst>
            <pc:docMk/>
            <pc:sldMk cId="1657218522" sldId="256"/>
            <ac:grpSpMk id="80" creationId="{00000000-0000-0000-0000-000000000000}"/>
          </ac:grpSpMkLst>
        </pc:grpChg>
        <pc:grpChg chg="del">
          <ac:chgData name="Quazi Irfan" userId="366ac564-fb92-4f06-87ce-29810484d30b" providerId="ADAL" clId="{DFBBACCD-6820-4087-BB46-8B5EF6763B6D}" dt="2018-04-03T05:42:54.692" v="477" actId="478"/>
          <ac:grpSpMkLst>
            <pc:docMk/>
            <pc:sldMk cId="1657218522" sldId="256"/>
            <ac:grpSpMk id="93" creationId="{00000000-0000-0000-0000-000000000000}"/>
          </ac:grpSpMkLst>
        </pc:grpChg>
        <pc:grpChg chg="add del mod">
          <ac:chgData name="Quazi Irfan" userId="366ac564-fb92-4f06-87ce-29810484d30b" providerId="ADAL" clId="{DFBBACCD-6820-4087-BB46-8B5EF6763B6D}" dt="2018-04-03T05:51:03.206" v="687" actId="478"/>
          <ac:grpSpMkLst>
            <pc:docMk/>
            <pc:sldMk cId="1657218522" sldId="256"/>
            <ac:grpSpMk id="152" creationId="{00000000-0000-0000-0000-000000000000}"/>
          </ac:grpSpMkLst>
        </pc:grpChg>
        <pc:grpChg chg="del mod">
          <ac:chgData name="Quazi Irfan" userId="366ac564-fb92-4f06-87ce-29810484d30b" providerId="ADAL" clId="{DFBBACCD-6820-4087-BB46-8B5EF6763B6D}" dt="2018-04-03T05:46:10.924" v="552" actId="478"/>
          <ac:grpSpMkLst>
            <pc:docMk/>
            <pc:sldMk cId="1657218522" sldId="256"/>
            <ac:grpSpMk id="160" creationId="{00000000-0000-0000-0000-000000000000}"/>
          </ac:grpSpMkLst>
        </pc:grpChg>
        <pc:picChg chg="mod">
          <ac:chgData name="Quazi Irfan" userId="366ac564-fb92-4f06-87ce-29810484d30b" providerId="ADAL" clId="{DFBBACCD-6820-4087-BB46-8B5EF6763B6D}" dt="2018-04-03T05:53:25.224" v="797" actId="1036"/>
          <ac:picMkLst>
            <pc:docMk/>
            <pc:sldMk cId="1657218522" sldId="256"/>
            <ac:picMk id="3" creationId="{D6FF1657-788C-429B-8C9F-8BF4CE066EB1}"/>
          </ac:picMkLst>
        </pc:picChg>
        <pc:picChg chg="mod">
          <ac:chgData name="Quazi Irfan" userId="366ac564-fb92-4f06-87ce-29810484d30b" providerId="ADAL" clId="{DFBBACCD-6820-4087-BB46-8B5EF6763B6D}" dt="2018-04-03T05:53:25.224" v="797" actId="1036"/>
          <ac:picMkLst>
            <pc:docMk/>
            <pc:sldMk cId="1657218522" sldId="256"/>
            <ac:picMk id="5" creationId="{4B9D0B55-EB5A-4075-96F8-E80EBE3EE2B8}"/>
          </ac:picMkLst>
        </pc:picChg>
        <pc:picChg chg="mod">
          <ac:chgData name="Quazi Irfan" userId="366ac564-fb92-4f06-87ce-29810484d30b" providerId="ADAL" clId="{DFBBACCD-6820-4087-BB46-8B5EF6763B6D}" dt="2018-04-03T05:51:46.525" v="697" actId="1037"/>
          <ac:picMkLst>
            <pc:docMk/>
            <pc:sldMk cId="1657218522" sldId="256"/>
            <ac:picMk id="6" creationId="{35F981C1-9215-4CD1-958F-5A8A06D2DF16}"/>
          </ac:picMkLst>
        </pc:picChg>
        <pc:picChg chg="add mod">
          <ac:chgData name="Quazi Irfan" userId="366ac564-fb92-4f06-87ce-29810484d30b" providerId="ADAL" clId="{DFBBACCD-6820-4087-BB46-8B5EF6763B6D}" dt="2018-04-03T05:51:46.525" v="697" actId="1037"/>
          <ac:picMkLst>
            <pc:docMk/>
            <pc:sldMk cId="1657218522" sldId="256"/>
            <ac:picMk id="8" creationId="{5F1CD3BF-C035-483A-ABE6-6F0CF3FAED14}"/>
          </ac:picMkLst>
        </pc:picChg>
        <pc:picChg chg="add mod">
          <ac:chgData name="Quazi Irfan" userId="366ac564-fb92-4f06-87ce-29810484d30b" providerId="ADAL" clId="{DFBBACCD-6820-4087-BB46-8B5EF6763B6D}" dt="2018-04-03T05:51:46.525" v="697" actId="1037"/>
          <ac:picMkLst>
            <pc:docMk/>
            <pc:sldMk cId="1657218522" sldId="256"/>
            <ac:picMk id="10" creationId="{413CA7A1-44E2-4C19-9DFE-6CA305E408C8}"/>
          </ac:picMkLst>
        </pc:picChg>
        <pc:picChg chg="mod">
          <ac:chgData name="Quazi Irfan" userId="366ac564-fb92-4f06-87ce-29810484d30b" providerId="ADAL" clId="{DFBBACCD-6820-4087-BB46-8B5EF6763B6D}" dt="2018-04-03T05:52:53.081" v="773" actId="1036"/>
          <ac:picMkLst>
            <pc:docMk/>
            <pc:sldMk cId="1657218522" sldId="256"/>
            <ac:picMk id="46" creationId="{49991982-C40D-4B1B-8EF1-592BB951A61C}"/>
          </ac:picMkLst>
        </pc:picChg>
        <pc:picChg chg="mod">
          <ac:chgData name="Quazi Irfan" userId="366ac564-fb92-4f06-87ce-29810484d30b" providerId="ADAL" clId="{DFBBACCD-6820-4087-BB46-8B5EF6763B6D}" dt="2018-04-03T05:51:46.525" v="697" actId="1037"/>
          <ac:picMkLst>
            <pc:docMk/>
            <pc:sldMk cId="1657218522" sldId="256"/>
            <ac:picMk id="62" creationId="{E75EBF10-C430-4A89-A5C9-3559F825F7D2}"/>
          </ac:picMkLst>
        </pc:picChg>
        <pc:picChg chg="mod">
          <ac:chgData name="Quazi Irfan" userId="366ac564-fb92-4f06-87ce-29810484d30b" providerId="ADAL" clId="{DFBBACCD-6820-4087-BB46-8B5EF6763B6D}" dt="2018-04-03T05:51:46.525" v="697" actId="1037"/>
          <ac:picMkLst>
            <pc:docMk/>
            <pc:sldMk cId="1657218522" sldId="256"/>
            <ac:picMk id="63" creationId="{7CF6BAA9-3F0C-47FC-9328-022D7347713A}"/>
          </ac:picMkLst>
        </pc:picChg>
        <pc:picChg chg="mod">
          <ac:chgData name="Quazi Irfan" userId="366ac564-fb92-4f06-87ce-29810484d30b" providerId="ADAL" clId="{DFBBACCD-6820-4087-BB46-8B5EF6763B6D}" dt="2018-04-03T05:51:46.525" v="697" actId="1037"/>
          <ac:picMkLst>
            <pc:docMk/>
            <pc:sldMk cId="1657218522" sldId="256"/>
            <ac:picMk id="64" creationId="{963869EC-4524-468E-8A82-7A2E2E49B050}"/>
          </ac:picMkLst>
        </pc:picChg>
        <pc:picChg chg="del">
          <ac:chgData name="Quazi Irfan" userId="366ac564-fb92-4f06-87ce-29810484d30b" providerId="ADAL" clId="{DFBBACCD-6820-4087-BB46-8B5EF6763B6D}" dt="2018-04-03T04:35:28.845" v="304" actId="478"/>
          <ac:picMkLst>
            <pc:docMk/>
            <pc:sldMk cId="1657218522" sldId="256"/>
            <ac:picMk id="67" creationId="{70EEE8E8-23B6-49FC-B1E7-CDF0AE6ABBE5}"/>
          </ac:picMkLst>
        </pc:picChg>
        <pc:picChg chg="del">
          <ac:chgData name="Quazi Irfan" userId="366ac564-fb92-4f06-87ce-29810484d30b" providerId="ADAL" clId="{DFBBACCD-6820-4087-BB46-8B5EF6763B6D}" dt="2018-04-03T04:37:59.227" v="322" actId="478"/>
          <ac:picMkLst>
            <pc:docMk/>
            <pc:sldMk cId="1657218522" sldId="256"/>
            <ac:picMk id="70" creationId="{B9B15C88-93F8-4CE6-B327-9EC89B22CA3C}"/>
          </ac:picMkLst>
        </pc:picChg>
        <pc:picChg chg="mod">
          <ac:chgData name="Quazi Irfan" userId="366ac564-fb92-4f06-87ce-29810484d30b" providerId="ADAL" clId="{DFBBACCD-6820-4087-BB46-8B5EF6763B6D}" dt="2018-04-03T05:53:25.224" v="797" actId="1036"/>
          <ac:picMkLst>
            <pc:docMk/>
            <pc:sldMk cId="1657218522" sldId="256"/>
            <ac:picMk id="71" creationId="{97BB22D2-04C1-4E9B-9E3D-8FD81ADDD7A9}"/>
          </ac:picMkLst>
        </pc:picChg>
        <pc:picChg chg="mod">
          <ac:chgData name="Quazi Irfan" userId="366ac564-fb92-4f06-87ce-29810484d30b" providerId="ADAL" clId="{DFBBACCD-6820-4087-BB46-8B5EF6763B6D}" dt="2018-04-03T05:53:25.224" v="797" actId="1036"/>
          <ac:picMkLst>
            <pc:docMk/>
            <pc:sldMk cId="1657218522" sldId="256"/>
            <ac:picMk id="72" creationId="{D24479DB-D6D8-4491-A8B9-D7FFD9A1068C}"/>
          </ac:picMkLst>
        </pc:picChg>
      </pc:sldChg>
    </pc:docChg>
  </pc:docChgLst>
  <pc:docChgLst>
    <pc:chgData name="Kielas-Jensen, Calvin Gerald - SDSU Student" userId="3c80320c-582b-4b7e-bbe5-90b4e40febfe" providerId="ADAL" clId="{AF461F53-A513-4D7D-BFB4-52AEB1537F38}"/>
    <pc:docChg chg="modSld">
      <pc:chgData name="Kielas-Jensen, Calvin Gerald - SDSU Student" userId="3c80320c-582b-4b7e-bbe5-90b4e40febfe" providerId="ADAL" clId="{AF461F53-A513-4D7D-BFB4-52AEB1537F38}" dt="2018-04-03T12:06:57.941" v="623" actId="20577"/>
      <pc:docMkLst>
        <pc:docMk/>
      </pc:docMkLst>
      <pc:sldChg chg="modSp">
        <pc:chgData name="Kielas-Jensen, Calvin Gerald - SDSU Student" userId="3c80320c-582b-4b7e-bbe5-90b4e40febfe" providerId="ADAL" clId="{AF461F53-A513-4D7D-BFB4-52AEB1537F38}" dt="2018-04-03T12:06:57.941" v="623" actId="20577"/>
        <pc:sldMkLst>
          <pc:docMk/>
          <pc:sldMk cId="1657218522" sldId="256"/>
        </pc:sldMkLst>
        <pc:spChg chg="mod">
          <ac:chgData name="Kielas-Jensen, Calvin Gerald - SDSU Student" userId="3c80320c-582b-4b7e-bbe5-90b4e40febfe" providerId="ADAL" clId="{AF461F53-A513-4D7D-BFB4-52AEB1537F38}" dt="2018-04-03T05:34:59.773" v="567" actId="14100"/>
          <ac:spMkLst>
            <pc:docMk/>
            <pc:sldMk cId="1657218522" sldId="256"/>
            <ac:spMk id="2" creationId="{00000000-0000-0000-0000-000000000000}"/>
          </ac:spMkLst>
        </pc:spChg>
        <pc:spChg chg="mod">
          <ac:chgData name="Kielas-Jensen, Calvin Gerald - SDSU Student" userId="3c80320c-582b-4b7e-bbe5-90b4e40febfe" providerId="ADAL" clId="{AF461F53-A513-4D7D-BFB4-52AEB1537F38}" dt="2018-04-03T12:05:23.090" v="575" actId="20577"/>
          <ac:spMkLst>
            <pc:docMk/>
            <pc:sldMk cId="1657218522" sldId="256"/>
            <ac:spMk id="4" creationId="{00000000-0000-0000-0000-000000000000}"/>
          </ac:spMkLst>
        </pc:spChg>
        <pc:spChg chg="mod">
          <ac:chgData name="Kielas-Jensen, Calvin Gerald - SDSU Student" userId="3c80320c-582b-4b7e-bbe5-90b4e40febfe" providerId="ADAL" clId="{AF461F53-A513-4D7D-BFB4-52AEB1537F38}" dt="2018-04-03T05:34:25.429" v="563" actId="20577"/>
          <ac:spMkLst>
            <pc:docMk/>
            <pc:sldMk cId="1657218522" sldId="256"/>
            <ac:spMk id="43" creationId="{00000000-0000-0000-0000-000000000000}"/>
          </ac:spMkLst>
        </pc:spChg>
        <pc:spChg chg="mod">
          <ac:chgData name="Kielas-Jensen, Calvin Gerald - SDSU Student" userId="3c80320c-582b-4b7e-bbe5-90b4e40febfe" providerId="ADAL" clId="{AF461F53-A513-4D7D-BFB4-52AEB1537F38}" dt="2018-04-03T05:29:28.803" v="288" actId="20577"/>
          <ac:spMkLst>
            <pc:docMk/>
            <pc:sldMk cId="1657218522" sldId="256"/>
            <ac:spMk id="49" creationId="{00000000-0000-0000-0000-000000000000}"/>
          </ac:spMkLst>
        </pc:spChg>
        <pc:spChg chg="mod">
          <ac:chgData name="Kielas-Jensen, Calvin Gerald - SDSU Student" userId="3c80320c-582b-4b7e-bbe5-90b4e40febfe" providerId="ADAL" clId="{AF461F53-A513-4D7D-BFB4-52AEB1537F38}" dt="2018-04-03T05:31:23.617" v="309" actId="20577"/>
          <ac:spMkLst>
            <pc:docMk/>
            <pc:sldMk cId="1657218522" sldId="256"/>
            <ac:spMk id="53" creationId="{00000000-0000-0000-0000-000000000000}"/>
          </ac:spMkLst>
        </pc:spChg>
        <pc:spChg chg="mod">
          <ac:chgData name="Kielas-Jensen, Calvin Gerald - SDSU Student" userId="3c80320c-582b-4b7e-bbe5-90b4e40febfe" providerId="ADAL" clId="{AF461F53-A513-4D7D-BFB4-52AEB1537F38}" dt="2018-04-03T05:35:17.257" v="568" actId="20577"/>
          <ac:spMkLst>
            <pc:docMk/>
            <pc:sldMk cId="1657218522" sldId="256"/>
            <ac:spMk id="54" creationId="{00000000-0000-0000-0000-000000000000}"/>
          </ac:spMkLst>
        </pc:spChg>
        <pc:spChg chg="mod">
          <ac:chgData name="Kielas-Jensen, Calvin Gerald - SDSU Student" userId="3c80320c-582b-4b7e-bbe5-90b4e40febfe" providerId="ADAL" clId="{AF461F53-A513-4D7D-BFB4-52AEB1537F38}" dt="2018-04-03T05:32:16.257" v="329" actId="20577"/>
          <ac:spMkLst>
            <pc:docMk/>
            <pc:sldMk cId="1657218522" sldId="256"/>
            <ac:spMk id="82" creationId="{00000000-0000-0000-0000-000000000000}"/>
          </ac:spMkLst>
        </pc:spChg>
        <pc:spChg chg="mod ord">
          <ac:chgData name="Kielas-Jensen, Calvin Gerald - SDSU Student" userId="3c80320c-582b-4b7e-bbe5-90b4e40febfe" providerId="ADAL" clId="{AF461F53-A513-4D7D-BFB4-52AEB1537F38}" dt="2018-04-03T05:26:26.827" v="218" actId="20577"/>
          <ac:spMkLst>
            <pc:docMk/>
            <pc:sldMk cId="1657218522" sldId="256"/>
            <ac:spMk id="94" creationId="{00000000-0000-0000-0000-000000000000}"/>
          </ac:spMkLst>
        </pc:spChg>
        <pc:spChg chg="mod">
          <ac:chgData name="Kielas-Jensen, Calvin Gerald - SDSU Student" userId="3c80320c-582b-4b7e-bbe5-90b4e40febfe" providerId="ADAL" clId="{AF461F53-A513-4D7D-BFB4-52AEB1537F38}" dt="2018-04-03T12:06:57.941" v="623" actId="20577"/>
          <ac:spMkLst>
            <pc:docMk/>
            <pc:sldMk cId="1657218522" sldId="256"/>
            <ac:spMk id="153" creationId="{00000000-0000-0000-0000-000000000000}"/>
          </ac:spMkLst>
        </pc:spChg>
        <pc:picChg chg="mod">
          <ac:chgData name="Kielas-Jensen, Calvin Gerald - SDSU Student" userId="3c80320c-582b-4b7e-bbe5-90b4e40febfe" providerId="ADAL" clId="{AF461F53-A513-4D7D-BFB4-52AEB1537F38}" dt="2018-04-03T05:34:44.526" v="565" actId="1076"/>
          <ac:picMkLst>
            <pc:docMk/>
            <pc:sldMk cId="1657218522" sldId="256"/>
            <ac:picMk id="6" creationId="{35F981C1-9215-4CD1-958F-5A8A06D2DF16}"/>
          </ac:picMkLst>
        </pc:picChg>
        <pc:picChg chg="mod">
          <ac:chgData name="Kielas-Jensen, Calvin Gerald - SDSU Student" userId="3c80320c-582b-4b7e-bbe5-90b4e40febfe" providerId="ADAL" clId="{AF461F53-A513-4D7D-BFB4-52AEB1537F38}" dt="2018-04-03T05:26:37.132" v="219" actId="1076"/>
          <ac:picMkLst>
            <pc:docMk/>
            <pc:sldMk cId="1657218522" sldId="256"/>
            <ac:picMk id="46" creationId="{49991982-C40D-4B1B-8EF1-592BB951A61C}"/>
          </ac:picMkLst>
        </pc:picChg>
        <pc:picChg chg="mod">
          <ac:chgData name="Kielas-Jensen, Calvin Gerald - SDSU Student" userId="3c80320c-582b-4b7e-bbe5-90b4e40febfe" providerId="ADAL" clId="{AF461F53-A513-4D7D-BFB4-52AEB1537F38}" dt="2018-04-03T05:34:40.447" v="564" actId="1076"/>
          <ac:picMkLst>
            <pc:docMk/>
            <pc:sldMk cId="1657218522" sldId="256"/>
            <ac:picMk id="64" creationId="{963869EC-4524-468E-8A82-7A2E2E49B050}"/>
          </ac:picMkLst>
        </pc:picChg>
      </pc:sldChg>
    </pc:docChg>
  </pc:docChgLst>
</pc:chgInfo>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media/image1.wmf>
</file>

<file path=ppt/media/image10.png>
</file>

<file path=ppt/media/image11.jpeg>
</file>

<file path=ppt/media/image3.png>
</file>

<file path=ppt/media/image4.png>
</file>

<file path=ppt/media/image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2126" tIns="46063" rIns="92126" bIns="46063" rtlCol="0"/>
          <a:lstStyle>
            <a:lvl1pPr algn="l">
              <a:defRPr sz="1200"/>
            </a:lvl1pPr>
          </a:lstStyle>
          <a:p>
            <a:endParaRPr lang="en-US"/>
          </a:p>
        </p:txBody>
      </p:sp>
      <p:sp>
        <p:nvSpPr>
          <p:cNvPr id="3" name="Date Placeholder 2"/>
          <p:cNvSpPr>
            <a:spLocks noGrp="1"/>
          </p:cNvSpPr>
          <p:nvPr>
            <p:ph type="dt" idx="1"/>
          </p:nvPr>
        </p:nvSpPr>
        <p:spPr>
          <a:xfrm>
            <a:off x="3884613" y="0"/>
            <a:ext cx="2971800" cy="464820"/>
          </a:xfrm>
          <a:prstGeom prst="rect">
            <a:avLst/>
          </a:prstGeom>
        </p:spPr>
        <p:txBody>
          <a:bodyPr vert="horz" lIns="92126" tIns="46063" rIns="92126" bIns="46063" rtlCol="0"/>
          <a:lstStyle>
            <a:lvl1pPr algn="r">
              <a:defRPr sz="1200"/>
            </a:lvl1pPr>
          </a:lstStyle>
          <a:p>
            <a:fld id="{87CB5D34-F98C-4FE3-90E1-443B34E67979}" type="datetimeFigureOut">
              <a:rPr lang="en-US" smtClean="0"/>
              <a:pPr/>
              <a:t>4/16/2018</a:t>
            </a:fld>
            <a:endParaRPr lang="en-US"/>
          </a:p>
        </p:txBody>
      </p:sp>
      <p:sp>
        <p:nvSpPr>
          <p:cNvPr id="4" name="Slide Image Placeholder 3"/>
          <p:cNvSpPr>
            <a:spLocks noGrp="1" noRot="1" noChangeAspect="1"/>
          </p:cNvSpPr>
          <p:nvPr>
            <p:ph type="sldImg" idx="2"/>
          </p:nvPr>
        </p:nvSpPr>
        <p:spPr>
          <a:xfrm>
            <a:off x="2122488" y="698500"/>
            <a:ext cx="2613025" cy="3486150"/>
          </a:xfrm>
          <a:prstGeom prst="rect">
            <a:avLst/>
          </a:prstGeom>
          <a:noFill/>
          <a:ln w="12700">
            <a:solidFill>
              <a:prstClr val="black"/>
            </a:solidFill>
          </a:ln>
        </p:spPr>
        <p:txBody>
          <a:bodyPr vert="horz" lIns="92126" tIns="46063" rIns="92126" bIns="46063" rtlCol="0" anchor="ctr"/>
          <a:lstStyle/>
          <a:p>
            <a:endParaRPr lang="en-US"/>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2126" tIns="46063" rIns="92126" bIns="4606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2971800" cy="464820"/>
          </a:xfrm>
          <a:prstGeom prst="rect">
            <a:avLst/>
          </a:prstGeom>
        </p:spPr>
        <p:txBody>
          <a:bodyPr vert="horz" lIns="92126" tIns="46063" rIns="92126" bIns="46063"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2126" tIns="46063" rIns="92126" bIns="46063" rtlCol="0" anchor="b"/>
          <a:lstStyle>
            <a:lvl1pPr algn="r">
              <a:defRPr sz="1200"/>
            </a:lvl1pPr>
          </a:lstStyle>
          <a:p>
            <a:fld id="{95D40E2E-5F83-431E-9684-E51C5E6AAE0B}" type="slidenum">
              <a:rPr lang="en-US" smtClean="0"/>
              <a:pPr/>
              <a:t>‹#›</a:t>
            </a:fld>
            <a:endParaRPr lang="en-US"/>
          </a:p>
        </p:txBody>
      </p:sp>
    </p:spTree>
    <p:extLst>
      <p:ext uri="{BB962C8B-B14F-4D97-AF65-F5344CB8AC3E}">
        <p14:creationId xmlns:p14="http://schemas.microsoft.com/office/powerpoint/2010/main" val="586336978"/>
      </p:ext>
    </p:extLst>
  </p:cSld>
  <p:clrMap bg1="lt1" tx1="dk1" bg2="lt2" tx2="dk2" accent1="accent1" accent2="accent2" accent3="accent3" accent4="accent4" accent5="accent5" accent6="accent6" hlink="hlink" folHlink="folHlink"/>
  <p:notesStyle>
    <a:lvl1pPr marL="0" algn="l" defTabSz="3401704" rtl="0" eaLnBrk="1" latinLnBrk="0" hangingPunct="1">
      <a:defRPr sz="4481" kern="1200">
        <a:solidFill>
          <a:schemeClr val="tx1"/>
        </a:solidFill>
        <a:latin typeface="+mn-lt"/>
        <a:ea typeface="+mn-ea"/>
        <a:cs typeface="+mn-cs"/>
      </a:defRPr>
    </a:lvl1pPr>
    <a:lvl2pPr marL="1700852" algn="l" defTabSz="3401704" rtl="0" eaLnBrk="1" latinLnBrk="0" hangingPunct="1">
      <a:defRPr sz="4481" kern="1200">
        <a:solidFill>
          <a:schemeClr val="tx1"/>
        </a:solidFill>
        <a:latin typeface="+mn-lt"/>
        <a:ea typeface="+mn-ea"/>
        <a:cs typeface="+mn-cs"/>
      </a:defRPr>
    </a:lvl2pPr>
    <a:lvl3pPr marL="3401704" algn="l" defTabSz="3401704" rtl="0" eaLnBrk="1" latinLnBrk="0" hangingPunct="1">
      <a:defRPr sz="4481" kern="1200">
        <a:solidFill>
          <a:schemeClr val="tx1"/>
        </a:solidFill>
        <a:latin typeface="+mn-lt"/>
        <a:ea typeface="+mn-ea"/>
        <a:cs typeface="+mn-cs"/>
      </a:defRPr>
    </a:lvl3pPr>
    <a:lvl4pPr marL="5102557" algn="l" defTabSz="3401704" rtl="0" eaLnBrk="1" latinLnBrk="0" hangingPunct="1">
      <a:defRPr sz="4481" kern="1200">
        <a:solidFill>
          <a:schemeClr val="tx1"/>
        </a:solidFill>
        <a:latin typeface="+mn-lt"/>
        <a:ea typeface="+mn-ea"/>
        <a:cs typeface="+mn-cs"/>
      </a:defRPr>
    </a:lvl4pPr>
    <a:lvl5pPr marL="6803410" algn="l" defTabSz="3401704" rtl="0" eaLnBrk="1" latinLnBrk="0" hangingPunct="1">
      <a:defRPr sz="4481" kern="1200">
        <a:solidFill>
          <a:schemeClr val="tx1"/>
        </a:solidFill>
        <a:latin typeface="+mn-lt"/>
        <a:ea typeface="+mn-ea"/>
        <a:cs typeface="+mn-cs"/>
      </a:defRPr>
    </a:lvl5pPr>
    <a:lvl6pPr marL="8504261" algn="l" defTabSz="3401704" rtl="0" eaLnBrk="1" latinLnBrk="0" hangingPunct="1">
      <a:defRPr sz="4481" kern="1200">
        <a:solidFill>
          <a:schemeClr val="tx1"/>
        </a:solidFill>
        <a:latin typeface="+mn-lt"/>
        <a:ea typeface="+mn-ea"/>
        <a:cs typeface="+mn-cs"/>
      </a:defRPr>
    </a:lvl6pPr>
    <a:lvl7pPr marL="10205114" algn="l" defTabSz="3401704" rtl="0" eaLnBrk="1" latinLnBrk="0" hangingPunct="1">
      <a:defRPr sz="4481" kern="1200">
        <a:solidFill>
          <a:schemeClr val="tx1"/>
        </a:solidFill>
        <a:latin typeface="+mn-lt"/>
        <a:ea typeface="+mn-ea"/>
        <a:cs typeface="+mn-cs"/>
      </a:defRPr>
    </a:lvl7pPr>
    <a:lvl8pPr marL="11905966" algn="l" defTabSz="3401704" rtl="0" eaLnBrk="1" latinLnBrk="0" hangingPunct="1">
      <a:defRPr sz="4481" kern="1200">
        <a:solidFill>
          <a:schemeClr val="tx1"/>
        </a:solidFill>
        <a:latin typeface="+mn-lt"/>
        <a:ea typeface="+mn-ea"/>
        <a:cs typeface="+mn-cs"/>
      </a:defRPr>
    </a:lvl8pPr>
    <a:lvl9pPr marL="13606819" algn="l" defTabSz="3401704" rtl="0" eaLnBrk="1" latinLnBrk="0" hangingPunct="1">
      <a:defRPr sz="448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22488" y="698500"/>
            <a:ext cx="2613025" cy="3486150"/>
          </a:xfrm>
        </p:spPr>
      </p:sp>
      <p:sp>
        <p:nvSpPr>
          <p:cNvPr id="3" name="Notes Placeholder 2"/>
          <p:cNvSpPr>
            <a:spLocks noGrp="1"/>
          </p:cNvSpPr>
          <p:nvPr>
            <p:ph type="body" idx="1"/>
          </p:nvPr>
        </p:nvSpPr>
        <p:spPr/>
        <p:txBody>
          <a:bodyPr/>
          <a:lstStyle/>
          <a:p>
            <a:r>
              <a:rPr lang="en-US" dirty="0"/>
              <a:t>- the margin I have left on each side is</a:t>
            </a:r>
            <a:r>
              <a:rPr lang="en-US" baseline="0" dirty="0"/>
              <a:t> 1/2 inch</a:t>
            </a:r>
            <a:endParaRPr lang="en-US" dirty="0"/>
          </a:p>
          <a:p>
            <a:r>
              <a:rPr lang="en-US" dirty="0"/>
              <a:t>- each column is 15 inches separated</a:t>
            </a:r>
            <a:r>
              <a:rPr lang="en-US" baseline="0" dirty="0"/>
              <a:t> from each other by 0.5 inch</a:t>
            </a:r>
            <a:endParaRPr lang="en-US" dirty="0"/>
          </a:p>
        </p:txBody>
      </p:sp>
      <p:sp>
        <p:nvSpPr>
          <p:cNvPr id="4" name="Slide Number Placeholder 3"/>
          <p:cNvSpPr>
            <a:spLocks noGrp="1"/>
          </p:cNvSpPr>
          <p:nvPr>
            <p:ph type="sldNum" sz="quarter" idx="10"/>
          </p:nvPr>
        </p:nvSpPr>
        <p:spPr/>
        <p:txBody>
          <a:bodyPr/>
          <a:lstStyle/>
          <a:p>
            <a:fld id="{95D40E2E-5F83-431E-9684-E51C5E6AAE0B}" type="slidenum">
              <a:rPr lang="en-US" smtClean="0"/>
              <a:pPr/>
              <a:t>1</a:t>
            </a:fld>
            <a:endParaRPr lang="en-US"/>
          </a:p>
        </p:txBody>
      </p:sp>
    </p:spTree>
    <p:extLst>
      <p:ext uri="{BB962C8B-B14F-4D97-AF65-F5344CB8AC3E}">
        <p14:creationId xmlns:p14="http://schemas.microsoft.com/office/powerpoint/2010/main" val="249934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51660" y="10226043"/>
            <a:ext cx="20985480" cy="7056120"/>
          </a:xfrm>
        </p:spPr>
        <p:txBody>
          <a:bodyPr/>
          <a:lstStyle/>
          <a:p>
            <a:r>
              <a:rPr lang="en-US"/>
              <a:t>Click to edit Master title style</a:t>
            </a:r>
          </a:p>
        </p:txBody>
      </p:sp>
      <p:sp>
        <p:nvSpPr>
          <p:cNvPr id="3" name="Subtitle 2"/>
          <p:cNvSpPr>
            <a:spLocks noGrp="1"/>
          </p:cNvSpPr>
          <p:nvPr>
            <p:ph type="subTitle" idx="1"/>
          </p:nvPr>
        </p:nvSpPr>
        <p:spPr>
          <a:xfrm>
            <a:off x="3703320" y="18653760"/>
            <a:ext cx="17282160" cy="8412480"/>
          </a:xfrm>
        </p:spPr>
        <p:txBody>
          <a:bodyPr/>
          <a:lstStyle>
            <a:lvl1pPr marL="0" indent="0" algn="ctr">
              <a:buNone/>
              <a:defRPr>
                <a:solidFill>
                  <a:schemeClr val="tx1">
                    <a:tint val="75000"/>
                  </a:schemeClr>
                </a:solidFill>
              </a:defRPr>
            </a:lvl1pPr>
            <a:lvl2pPr marL="2194259" indent="0" algn="ctr">
              <a:buNone/>
              <a:defRPr>
                <a:solidFill>
                  <a:schemeClr val="tx1">
                    <a:tint val="75000"/>
                  </a:schemeClr>
                </a:solidFill>
              </a:defRPr>
            </a:lvl2pPr>
            <a:lvl3pPr marL="4388513" indent="0" algn="ctr">
              <a:buNone/>
              <a:defRPr>
                <a:solidFill>
                  <a:schemeClr val="tx1">
                    <a:tint val="75000"/>
                  </a:schemeClr>
                </a:solidFill>
              </a:defRPr>
            </a:lvl3pPr>
            <a:lvl4pPr marL="6582777" indent="0" algn="ctr">
              <a:buNone/>
              <a:defRPr>
                <a:solidFill>
                  <a:schemeClr val="tx1">
                    <a:tint val="75000"/>
                  </a:schemeClr>
                </a:solidFill>
              </a:defRPr>
            </a:lvl4pPr>
            <a:lvl5pPr marL="8777032" indent="0" algn="ctr">
              <a:buNone/>
              <a:defRPr>
                <a:solidFill>
                  <a:schemeClr val="tx1">
                    <a:tint val="75000"/>
                  </a:schemeClr>
                </a:solidFill>
              </a:defRPr>
            </a:lvl5pPr>
            <a:lvl6pPr marL="10971291" indent="0" algn="ctr">
              <a:buNone/>
              <a:defRPr>
                <a:solidFill>
                  <a:schemeClr val="tx1">
                    <a:tint val="75000"/>
                  </a:schemeClr>
                </a:solidFill>
              </a:defRPr>
            </a:lvl6pPr>
            <a:lvl7pPr marL="13165550" indent="0" algn="ctr">
              <a:buNone/>
              <a:defRPr>
                <a:solidFill>
                  <a:schemeClr val="tx1">
                    <a:tint val="75000"/>
                  </a:schemeClr>
                </a:solidFill>
              </a:defRPr>
            </a:lvl7pPr>
            <a:lvl8pPr marL="15359803" indent="0" algn="ctr">
              <a:buNone/>
              <a:defRPr>
                <a:solidFill>
                  <a:schemeClr val="tx1">
                    <a:tint val="75000"/>
                  </a:schemeClr>
                </a:solidFill>
              </a:defRPr>
            </a:lvl8pPr>
            <a:lvl9pPr marL="1755406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5DF96D6-4019-46A3-9F3F-A0F4CD7EDADA}" type="datetimeFigureOut">
              <a:rPr lang="en-US" smtClean="0"/>
              <a:pPr/>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1808072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DF96D6-4019-46A3-9F3F-A0F4CD7EDADA}" type="datetimeFigureOut">
              <a:rPr lang="en-US" smtClean="0"/>
              <a:pPr/>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499818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597520" y="5273042"/>
            <a:ext cx="22219920" cy="1123492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937760" y="5273042"/>
            <a:ext cx="66248280" cy="1123492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DF96D6-4019-46A3-9F3F-A0F4CD7EDADA}" type="datetimeFigureOut">
              <a:rPr lang="en-US" smtClean="0"/>
              <a:pPr/>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3501336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5DF96D6-4019-46A3-9F3F-A0F4CD7EDADA}" type="datetimeFigureOut">
              <a:rPr lang="en-US" smtClean="0"/>
              <a:pPr/>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207520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50246" y="21153122"/>
            <a:ext cx="2098548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1950246" y="13952228"/>
            <a:ext cx="20985480" cy="7200899"/>
          </a:xfrm>
        </p:spPr>
        <p:txBody>
          <a:bodyPr anchor="b"/>
          <a:lstStyle>
            <a:lvl1pPr marL="0" indent="0">
              <a:buNone/>
              <a:defRPr sz="9599">
                <a:solidFill>
                  <a:schemeClr val="tx1">
                    <a:tint val="75000"/>
                  </a:schemeClr>
                </a:solidFill>
              </a:defRPr>
            </a:lvl1pPr>
            <a:lvl2pPr marL="2194259" indent="0">
              <a:buNone/>
              <a:defRPr sz="8618">
                <a:solidFill>
                  <a:schemeClr val="tx1">
                    <a:tint val="75000"/>
                  </a:schemeClr>
                </a:solidFill>
              </a:defRPr>
            </a:lvl2pPr>
            <a:lvl3pPr marL="4388513" indent="0">
              <a:buNone/>
              <a:defRPr sz="7744">
                <a:solidFill>
                  <a:schemeClr val="tx1">
                    <a:tint val="75000"/>
                  </a:schemeClr>
                </a:solidFill>
              </a:defRPr>
            </a:lvl3pPr>
            <a:lvl4pPr marL="6582777" indent="0">
              <a:buNone/>
              <a:defRPr sz="6656">
                <a:solidFill>
                  <a:schemeClr val="tx1">
                    <a:tint val="75000"/>
                  </a:schemeClr>
                </a:solidFill>
              </a:defRPr>
            </a:lvl4pPr>
            <a:lvl5pPr marL="8777032" indent="0">
              <a:buNone/>
              <a:defRPr sz="6656">
                <a:solidFill>
                  <a:schemeClr val="tx1">
                    <a:tint val="75000"/>
                  </a:schemeClr>
                </a:solidFill>
              </a:defRPr>
            </a:lvl5pPr>
            <a:lvl6pPr marL="10971291" indent="0">
              <a:buNone/>
              <a:defRPr sz="6656">
                <a:solidFill>
                  <a:schemeClr val="tx1">
                    <a:tint val="75000"/>
                  </a:schemeClr>
                </a:solidFill>
              </a:defRPr>
            </a:lvl6pPr>
            <a:lvl7pPr marL="13165550" indent="0">
              <a:buNone/>
              <a:defRPr sz="6656">
                <a:solidFill>
                  <a:schemeClr val="tx1">
                    <a:tint val="75000"/>
                  </a:schemeClr>
                </a:solidFill>
              </a:defRPr>
            </a:lvl7pPr>
            <a:lvl8pPr marL="15359803" indent="0">
              <a:buNone/>
              <a:defRPr sz="6656">
                <a:solidFill>
                  <a:schemeClr val="tx1">
                    <a:tint val="75000"/>
                  </a:schemeClr>
                </a:solidFill>
              </a:defRPr>
            </a:lvl8pPr>
            <a:lvl9pPr marL="17554068" indent="0">
              <a:buNone/>
              <a:defRPr sz="665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DF96D6-4019-46A3-9F3F-A0F4CD7EDADA}" type="datetimeFigureOut">
              <a:rPr lang="en-US" smtClean="0"/>
              <a:pPr/>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4023041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937760" y="30723842"/>
            <a:ext cx="44234100" cy="86898480"/>
          </a:xfrm>
        </p:spPr>
        <p:txBody>
          <a:bodyPr/>
          <a:lstStyle>
            <a:lvl1pPr>
              <a:defRPr sz="13418"/>
            </a:lvl1pPr>
            <a:lvl2pPr>
              <a:defRPr sz="11456"/>
            </a:lvl2pPr>
            <a:lvl3pPr>
              <a:defRPr sz="9599"/>
            </a:lvl3pPr>
            <a:lvl4pPr>
              <a:defRPr sz="8618"/>
            </a:lvl4pPr>
            <a:lvl5pPr>
              <a:defRPr sz="8618"/>
            </a:lvl5pPr>
            <a:lvl6pPr>
              <a:defRPr sz="8618"/>
            </a:lvl6pPr>
            <a:lvl7pPr>
              <a:defRPr sz="8618"/>
            </a:lvl7pPr>
            <a:lvl8pPr>
              <a:defRPr sz="8618"/>
            </a:lvl8pPr>
            <a:lvl9pPr>
              <a:defRPr sz="861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583340" y="30723842"/>
            <a:ext cx="44234100" cy="86898480"/>
          </a:xfrm>
        </p:spPr>
        <p:txBody>
          <a:bodyPr/>
          <a:lstStyle>
            <a:lvl1pPr>
              <a:defRPr sz="13418"/>
            </a:lvl1pPr>
            <a:lvl2pPr>
              <a:defRPr sz="11456"/>
            </a:lvl2pPr>
            <a:lvl3pPr>
              <a:defRPr sz="9599"/>
            </a:lvl3pPr>
            <a:lvl4pPr>
              <a:defRPr sz="8618"/>
            </a:lvl4pPr>
            <a:lvl5pPr>
              <a:defRPr sz="8618"/>
            </a:lvl5pPr>
            <a:lvl6pPr>
              <a:defRPr sz="8618"/>
            </a:lvl6pPr>
            <a:lvl7pPr>
              <a:defRPr sz="8618"/>
            </a:lvl7pPr>
            <a:lvl8pPr>
              <a:defRPr sz="8618"/>
            </a:lvl8pPr>
            <a:lvl9pPr>
              <a:defRPr sz="861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DF96D6-4019-46A3-9F3F-A0F4CD7EDADA}" type="datetimeFigureOut">
              <a:rPr lang="en-US" smtClean="0"/>
              <a:pPr/>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65003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34440" y="1318262"/>
            <a:ext cx="2221992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234446" y="7368545"/>
            <a:ext cx="10908507" cy="3070858"/>
          </a:xfrm>
        </p:spPr>
        <p:txBody>
          <a:bodyPr anchor="b"/>
          <a:lstStyle>
            <a:lvl1pPr marL="0" indent="0">
              <a:buNone/>
              <a:defRPr sz="11456" b="1"/>
            </a:lvl1pPr>
            <a:lvl2pPr marL="2194259" indent="0">
              <a:buNone/>
              <a:defRPr sz="9599" b="1"/>
            </a:lvl2pPr>
            <a:lvl3pPr marL="4388513" indent="0">
              <a:buNone/>
              <a:defRPr sz="8618" b="1"/>
            </a:lvl3pPr>
            <a:lvl4pPr marL="6582777" indent="0">
              <a:buNone/>
              <a:defRPr sz="7744" b="1"/>
            </a:lvl4pPr>
            <a:lvl5pPr marL="8777032" indent="0">
              <a:buNone/>
              <a:defRPr sz="7744" b="1"/>
            </a:lvl5pPr>
            <a:lvl6pPr marL="10971291" indent="0">
              <a:buNone/>
              <a:defRPr sz="7744" b="1"/>
            </a:lvl6pPr>
            <a:lvl7pPr marL="13165550" indent="0">
              <a:buNone/>
              <a:defRPr sz="7744" b="1"/>
            </a:lvl7pPr>
            <a:lvl8pPr marL="15359803" indent="0">
              <a:buNone/>
              <a:defRPr sz="7744" b="1"/>
            </a:lvl8pPr>
            <a:lvl9pPr marL="17554068" indent="0">
              <a:buNone/>
              <a:defRPr sz="7744" b="1"/>
            </a:lvl9pPr>
          </a:lstStyle>
          <a:p>
            <a:pPr lvl="0"/>
            <a:r>
              <a:rPr lang="en-US"/>
              <a:t>Click to edit Master text styles</a:t>
            </a:r>
          </a:p>
        </p:txBody>
      </p:sp>
      <p:sp>
        <p:nvSpPr>
          <p:cNvPr id="4" name="Content Placeholder 3"/>
          <p:cNvSpPr>
            <a:spLocks noGrp="1"/>
          </p:cNvSpPr>
          <p:nvPr>
            <p:ph sz="half" idx="2"/>
          </p:nvPr>
        </p:nvSpPr>
        <p:spPr>
          <a:xfrm>
            <a:off x="1234446" y="10439403"/>
            <a:ext cx="10908507" cy="18966182"/>
          </a:xfrm>
        </p:spPr>
        <p:txBody>
          <a:bodyPr/>
          <a:lstStyle>
            <a:lvl1pPr>
              <a:defRPr sz="11456"/>
            </a:lvl1pPr>
            <a:lvl2pPr>
              <a:defRPr sz="9599"/>
            </a:lvl2pPr>
            <a:lvl3pPr>
              <a:defRPr sz="8618"/>
            </a:lvl3pPr>
            <a:lvl4pPr>
              <a:defRPr sz="7744"/>
            </a:lvl4pPr>
            <a:lvl5pPr>
              <a:defRPr sz="7744"/>
            </a:lvl5pPr>
            <a:lvl6pPr>
              <a:defRPr sz="7744"/>
            </a:lvl6pPr>
            <a:lvl7pPr>
              <a:defRPr sz="7744"/>
            </a:lvl7pPr>
            <a:lvl8pPr>
              <a:defRPr sz="7744"/>
            </a:lvl8pPr>
            <a:lvl9pPr>
              <a:defRPr sz="774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2541569" y="7368545"/>
            <a:ext cx="10912794" cy="3070858"/>
          </a:xfrm>
        </p:spPr>
        <p:txBody>
          <a:bodyPr anchor="b"/>
          <a:lstStyle>
            <a:lvl1pPr marL="0" indent="0">
              <a:buNone/>
              <a:defRPr sz="11456" b="1"/>
            </a:lvl1pPr>
            <a:lvl2pPr marL="2194259" indent="0">
              <a:buNone/>
              <a:defRPr sz="9599" b="1"/>
            </a:lvl2pPr>
            <a:lvl3pPr marL="4388513" indent="0">
              <a:buNone/>
              <a:defRPr sz="8618" b="1"/>
            </a:lvl3pPr>
            <a:lvl4pPr marL="6582777" indent="0">
              <a:buNone/>
              <a:defRPr sz="7744" b="1"/>
            </a:lvl4pPr>
            <a:lvl5pPr marL="8777032" indent="0">
              <a:buNone/>
              <a:defRPr sz="7744" b="1"/>
            </a:lvl5pPr>
            <a:lvl6pPr marL="10971291" indent="0">
              <a:buNone/>
              <a:defRPr sz="7744" b="1"/>
            </a:lvl6pPr>
            <a:lvl7pPr marL="13165550" indent="0">
              <a:buNone/>
              <a:defRPr sz="7744" b="1"/>
            </a:lvl7pPr>
            <a:lvl8pPr marL="15359803" indent="0">
              <a:buNone/>
              <a:defRPr sz="7744" b="1"/>
            </a:lvl8pPr>
            <a:lvl9pPr marL="17554068" indent="0">
              <a:buNone/>
              <a:defRPr sz="7744" b="1"/>
            </a:lvl9pPr>
          </a:lstStyle>
          <a:p>
            <a:pPr lvl="0"/>
            <a:r>
              <a:rPr lang="en-US"/>
              <a:t>Click to edit Master text styles</a:t>
            </a:r>
          </a:p>
        </p:txBody>
      </p:sp>
      <p:sp>
        <p:nvSpPr>
          <p:cNvPr id="6" name="Content Placeholder 5"/>
          <p:cNvSpPr>
            <a:spLocks noGrp="1"/>
          </p:cNvSpPr>
          <p:nvPr>
            <p:ph sz="quarter" idx="4"/>
          </p:nvPr>
        </p:nvSpPr>
        <p:spPr>
          <a:xfrm>
            <a:off x="12541569" y="10439403"/>
            <a:ext cx="10912794" cy="18966182"/>
          </a:xfrm>
        </p:spPr>
        <p:txBody>
          <a:bodyPr/>
          <a:lstStyle>
            <a:lvl1pPr>
              <a:defRPr sz="11456"/>
            </a:lvl1pPr>
            <a:lvl2pPr>
              <a:defRPr sz="9599"/>
            </a:lvl2pPr>
            <a:lvl3pPr>
              <a:defRPr sz="8618"/>
            </a:lvl3pPr>
            <a:lvl4pPr>
              <a:defRPr sz="7744"/>
            </a:lvl4pPr>
            <a:lvl5pPr>
              <a:defRPr sz="7744"/>
            </a:lvl5pPr>
            <a:lvl6pPr>
              <a:defRPr sz="7744"/>
            </a:lvl6pPr>
            <a:lvl7pPr>
              <a:defRPr sz="7744"/>
            </a:lvl7pPr>
            <a:lvl8pPr>
              <a:defRPr sz="7744"/>
            </a:lvl8pPr>
            <a:lvl9pPr>
              <a:defRPr sz="774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5DF96D6-4019-46A3-9F3F-A0F4CD7EDADA}" type="datetimeFigureOut">
              <a:rPr lang="en-US" smtClean="0"/>
              <a:pPr/>
              <a:t>4/16/2018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492311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5DF96D6-4019-46A3-9F3F-A0F4CD7EDADA}" type="datetimeFigureOut">
              <a:rPr lang="en-US" smtClean="0"/>
              <a:pPr/>
              <a:t>4/16/2018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7673446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DF96D6-4019-46A3-9F3F-A0F4CD7EDADA}" type="datetimeFigureOut">
              <a:rPr lang="en-US" smtClean="0"/>
              <a:pPr/>
              <a:t>4/16/2018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23723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34444" y="1310640"/>
            <a:ext cx="8122446" cy="5577840"/>
          </a:xfrm>
        </p:spPr>
        <p:txBody>
          <a:bodyPr anchor="b"/>
          <a:lstStyle>
            <a:lvl1pPr algn="l">
              <a:defRPr sz="9599" b="1"/>
            </a:lvl1pPr>
          </a:lstStyle>
          <a:p>
            <a:r>
              <a:rPr lang="en-US"/>
              <a:t>Click to edit Master title style</a:t>
            </a:r>
          </a:p>
        </p:txBody>
      </p:sp>
      <p:sp>
        <p:nvSpPr>
          <p:cNvPr id="3" name="Content Placeholder 2"/>
          <p:cNvSpPr>
            <a:spLocks noGrp="1"/>
          </p:cNvSpPr>
          <p:nvPr>
            <p:ph idx="1"/>
          </p:nvPr>
        </p:nvSpPr>
        <p:spPr>
          <a:xfrm>
            <a:off x="9652640" y="1310647"/>
            <a:ext cx="13801725" cy="28094941"/>
          </a:xfrm>
        </p:spPr>
        <p:txBody>
          <a:bodyPr/>
          <a:lstStyle>
            <a:lvl1pPr>
              <a:defRPr sz="15381"/>
            </a:lvl1pPr>
            <a:lvl2pPr>
              <a:defRPr sz="13418"/>
            </a:lvl2pPr>
            <a:lvl3pPr>
              <a:defRPr sz="11456"/>
            </a:lvl3pPr>
            <a:lvl4pPr>
              <a:defRPr sz="9599"/>
            </a:lvl4pPr>
            <a:lvl5pPr>
              <a:defRPr sz="9599"/>
            </a:lvl5pPr>
            <a:lvl6pPr>
              <a:defRPr sz="9599"/>
            </a:lvl6pPr>
            <a:lvl7pPr>
              <a:defRPr sz="9599"/>
            </a:lvl7pPr>
            <a:lvl8pPr>
              <a:defRPr sz="9599"/>
            </a:lvl8pPr>
            <a:lvl9pPr>
              <a:defRPr sz="95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234444" y="6888487"/>
            <a:ext cx="8122446" cy="22517101"/>
          </a:xfrm>
        </p:spPr>
        <p:txBody>
          <a:bodyPr/>
          <a:lstStyle>
            <a:lvl1pPr marL="0" indent="0">
              <a:buNone/>
              <a:defRPr sz="6656"/>
            </a:lvl1pPr>
            <a:lvl2pPr marL="2194259" indent="0">
              <a:buNone/>
              <a:defRPr sz="5782"/>
            </a:lvl2pPr>
            <a:lvl3pPr marL="4388513" indent="0">
              <a:buNone/>
              <a:defRPr sz="4800"/>
            </a:lvl3pPr>
            <a:lvl4pPr marL="6582777" indent="0">
              <a:buNone/>
              <a:defRPr sz="4256"/>
            </a:lvl4pPr>
            <a:lvl5pPr marL="8777032" indent="0">
              <a:buNone/>
              <a:defRPr sz="4256"/>
            </a:lvl5pPr>
            <a:lvl6pPr marL="10971291" indent="0">
              <a:buNone/>
              <a:defRPr sz="4256"/>
            </a:lvl6pPr>
            <a:lvl7pPr marL="13165550" indent="0">
              <a:buNone/>
              <a:defRPr sz="4256"/>
            </a:lvl7pPr>
            <a:lvl8pPr marL="15359803" indent="0">
              <a:buNone/>
              <a:defRPr sz="4256"/>
            </a:lvl8pPr>
            <a:lvl9pPr marL="17554068" indent="0">
              <a:buNone/>
              <a:defRPr sz="4256"/>
            </a:lvl9pPr>
          </a:lstStyle>
          <a:p>
            <a:pPr lvl="0"/>
            <a:r>
              <a:rPr lang="en-US"/>
              <a:t>Click to edit Master text styles</a:t>
            </a:r>
          </a:p>
        </p:txBody>
      </p:sp>
      <p:sp>
        <p:nvSpPr>
          <p:cNvPr id="5" name="Date Placeholder 4"/>
          <p:cNvSpPr>
            <a:spLocks noGrp="1"/>
          </p:cNvSpPr>
          <p:nvPr>
            <p:ph type="dt" sz="half" idx="10"/>
          </p:nvPr>
        </p:nvSpPr>
        <p:spPr/>
        <p:txBody>
          <a:bodyPr/>
          <a:lstStyle/>
          <a:p>
            <a:fld id="{F5DF96D6-4019-46A3-9F3F-A0F4CD7EDADA}" type="datetimeFigureOut">
              <a:rPr lang="en-US" smtClean="0"/>
              <a:pPr/>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3749542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39177" y="23042884"/>
            <a:ext cx="14813280" cy="2720341"/>
          </a:xfrm>
        </p:spPr>
        <p:txBody>
          <a:bodyPr anchor="b"/>
          <a:lstStyle>
            <a:lvl1pPr algn="l">
              <a:defRPr sz="9599" b="1"/>
            </a:lvl1pPr>
          </a:lstStyle>
          <a:p>
            <a:r>
              <a:rPr lang="en-US"/>
              <a:t>Click to edit Master title style</a:t>
            </a:r>
          </a:p>
        </p:txBody>
      </p:sp>
      <p:sp>
        <p:nvSpPr>
          <p:cNvPr id="3" name="Picture Placeholder 2"/>
          <p:cNvSpPr>
            <a:spLocks noGrp="1"/>
          </p:cNvSpPr>
          <p:nvPr>
            <p:ph type="pic" idx="1"/>
          </p:nvPr>
        </p:nvSpPr>
        <p:spPr>
          <a:xfrm>
            <a:off x="4839177" y="2941320"/>
            <a:ext cx="14813280" cy="19751040"/>
          </a:xfrm>
        </p:spPr>
        <p:txBody>
          <a:bodyPr/>
          <a:lstStyle>
            <a:lvl1pPr marL="0" indent="0">
              <a:buNone/>
              <a:defRPr sz="15381"/>
            </a:lvl1pPr>
            <a:lvl2pPr marL="2194259" indent="0">
              <a:buNone/>
              <a:defRPr sz="13418"/>
            </a:lvl2pPr>
            <a:lvl3pPr marL="4388513" indent="0">
              <a:buNone/>
              <a:defRPr sz="11456"/>
            </a:lvl3pPr>
            <a:lvl4pPr marL="6582777" indent="0">
              <a:buNone/>
              <a:defRPr sz="9599"/>
            </a:lvl4pPr>
            <a:lvl5pPr marL="8777032" indent="0">
              <a:buNone/>
              <a:defRPr sz="9599"/>
            </a:lvl5pPr>
            <a:lvl6pPr marL="10971291" indent="0">
              <a:buNone/>
              <a:defRPr sz="9599"/>
            </a:lvl6pPr>
            <a:lvl7pPr marL="13165550" indent="0">
              <a:buNone/>
              <a:defRPr sz="9599"/>
            </a:lvl7pPr>
            <a:lvl8pPr marL="15359803" indent="0">
              <a:buNone/>
              <a:defRPr sz="9599"/>
            </a:lvl8pPr>
            <a:lvl9pPr marL="17554068" indent="0">
              <a:buNone/>
              <a:defRPr sz="9599"/>
            </a:lvl9pPr>
          </a:lstStyle>
          <a:p>
            <a:endParaRPr lang="en-US"/>
          </a:p>
        </p:txBody>
      </p:sp>
      <p:sp>
        <p:nvSpPr>
          <p:cNvPr id="4" name="Text Placeholder 3"/>
          <p:cNvSpPr>
            <a:spLocks noGrp="1"/>
          </p:cNvSpPr>
          <p:nvPr>
            <p:ph type="body" sz="half" idx="2"/>
          </p:nvPr>
        </p:nvSpPr>
        <p:spPr>
          <a:xfrm>
            <a:off x="4839177" y="25763225"/>
            <a:ext cx="14813280" cy="3863339"/>
          </a:xfrm>
        </p:spPr>
        <p:txBody>
          <a:bodyPr/>
          <a:lstStyle>
            <a:lvl1pPr marL="0" indent="0">
              <a:buNone/>
              <a:defRPr sz="6656"/>
            </a:lvl1pPr>
            <a:lvl2pPr marL="2194259" indent="0">
              <a:buNone/>
              <a:defRPr sz="5782"/>
            </a:lvl2pPr>
            <a:lvl3pPr marL="4388513" indent="0">
              <a:buNone/>
              <a:defRPr sz="4800"/>
            </a:lvl3pPr>
            <a:lvl4pPr marL="6582777" indent="0">
              <a:buNone/>
              <a:defRPr sz="4256"/>
            </a:lvl4pPr>
            <a:lvl5pPr marL="8777032" indent="0">
              <a:buNone/>
              <a:defRPr sz="4256"/>
            </a:lvl5pPr>
            <a:lvl6pPr marL="10971291" indent="0">
              <a:buNone/>
              <a:defRPr sz="4256"/>
            </a:lvl6pPr>
            <a:lvl7pPr marL="13165550" indent="0">
              <a:buNone/>
              <a:defRPr sz="4256"/>
            </a:lvl7pPr>
            <a:lvl8pPr marL="15359803" indent="0">
              <a:buNone/>
              <a:defRPr sz="4256"/>
            </a:lvl8pPr>
            <a:lvl9pPr marL="17554068" indent="0">
              <a:buNone/>
              <a:defRPr sz="4256"/>
            </a:lvl9pPr>
          </a:lstStyle>
          <a:p>
            <a:pPr lvl="0"/>
            <a:r>
              <a:rPr lang="en-US"/>
              <a:t>Click to edit Master text styles</a:t>
            </a:r>
          </a:p>
        </p:txBody>
      </p:sp>
      <p:sp>
        <p:nvSpPr>
          <p:cNvPr id="5" name="Date Placeholder 4"/>
          <p:cNvSpPr>
            <a:spLocks noGrp="1"/>
          </p:cNvSpPr>
          <p:nvPr>
            <p:ph type="dt" sz="half" idx="10"/>
          </p:nvPr>
        </p:nvSpPr>
        <p:spPr/>
        <p:txBody>
          <a:bodyPr/>
          <a:lstStyle/>
          <a:p>
            <a:fld id="{F5DF96D6-4019-46A3-9F3F-A0F4CD7EDADA}" type="datetimeFigureOut">
              <a:rPr lang="en-US" smtClean="0"/>
              <a:pPr/>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8484A9-2DD1-4141-9038-8B57DC36A454}" type="slidenum">
              <a:rPr lang="en-US" smtClean="0"/>
              <a:pPr/>
              <a:t>‹#›</a:t>
            </a:fld>
            <a:endParaRPr lang="en-US"/>
          </a:p>
        </p:txBody>
      </p:sp>
    </p:spTree>
    <p:extLst>
      <p:ext uri="{BB962C8B-B14F-4D97-AF65-F5344CB8AC3E}">
        <p14:creationId xmlns:p14="http://schemas.microsoft.com/office/powerpoint/2010/main" val="3558418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34440" y="1318262"/>
            <a:ext cx="22219920" cy="5486400"/>
          </a:xfrm>
          <a:prstGeom prst="rect">
            <a:avLst/>
          </a:prstGeom>
        </p:spPr>
        <p:txBody>
          <a:bodyPr vert="horz" lIns="402307" tIns="201153" rIns="402307" bIns="201153" rtlCol="0" anchor="ctr">
            <a:normAutofit/>
          </a:bodyPr>
          <a:lstStyle/>
          <a:p>
            <a:r>
              <a:rPr lang="en-US"/>
              <a:t>Click to edit Master title style</a:t>
            </a:r>
          </a:p>
        </p:txBody>
      </p:sp>
      <p:sp>
        <p:nvSpPr>
          <p:cNvPr id="3" name="Text Placeholder 2"/>
          <p:cNvSpPr>
            <a:spLocks noGrp="1"/>
          </p:cNvSpPr>
          <p:nvPr>
            <p:ph type="body" idx="1"/>
          </p:nvPr>
        </p:nvSpPr>
        <p:spPr>
          <a:xfrm>
            <a:off x="1234440" y="7680967"/>
            <a:ext cx="22219920" cy="21724622"/>
          </a:xfrm>
          <a:prstGeom prst="rect">
            <a:avLst/>
          </a:prstGeom>
        </p:spPr>
        <p:txBody>
          <a:bodyPr vert="horz" lIns="402307" tIns="201153" rIns="402307" bIns="201153"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234440" y="30510482"/>
            <a:ext cx="5760720" cy="1752600"/>
          </a:xfrm>
          <a:prstGeom prst="rect">
            <a:avLst/>
          </a:prstGeom>
        </p:spPr>
        <p:txBody>
          <a:bodyPr vert="horz" lIns="402307" tIns="201153" rIns="402307" bIns="201153" rtlCol="0" anchor="ctr"/>
          <a:lstStyle>
            <a:lvl1pPr algn="l">
              <a:defRPr sz="5782">
                <a:solidFill>
                  <a:schemeClr val="tx1">
                    <a:tint val="75000"/>
                  </a:schemeClr>
                </a:solidFill>
              </a:defRPr>
            </a:lvl1pPr>
          </a:lstStyle>
          <a:p>
            <a:fld id="{F5DF96D6-4019-46A3-9F3F-A0F4CD7EDADA}" type="datetimeFigureOut">
              <a:rPr lang="en-US" smtClean="0"/>
              <a:pPr/>
              <a:t>4/16/2018</a:t>
            </a:fld>
            <a:endParaRPr lang="en-US"/>
          </a:p>
        </p:txBody>
      </p:sp>
      <p:sp>
        <p:nvSpPr>
          <p:cNvPr id="5" name="Footer Placeholder 4"/>
          <p:cNvSpPr>
            <a:spLocks noGrp="1"/>
          </p:cNvSpPr>
          <p:nvPr>
            <p:ph type="ftr" sz="quarter" idx="3"/>
          </p:nvPr>
        </p:nvSpPr>
        <p:spPr>
          <a:xfrm>
            <a:off x="8435340" y="30510482"/>
            <a:ext cx="7818120" cy="1752600"/>
          </a:xfrm>
          <a:prstGeom prst="rect">
            <a:avLst/>
          </a:prstGeom>
        </p:spPr>
        <p:txBody>
          <a:bodyPr vert="horz" lIns="402307" tIns="201153" rIns="402307" bIns="201153" rtlCol="0" anchor="ctr"/>
          <a:lstStyle>
            <a:lvl1pPr algn="ctr">
              <a:defRPr sz="5782">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7693640" y="30510482"/>
            <a:ext cx="5760720" cy="1752600"/>
          </a:xfrm>
          <a:prstGeom prst="rect">
            <a:avLst/>
          </a:prstGeom>
        </p:spPr>
        <p:txBody>
          <a:bodyPr vert="horz" lIns="402307" tIns="201153" rIns="402307" bIns="201153" rtlCol="0" anchor="ctr"/>
          <a:lstStyle>
            <a:lvl1pPr algn="r">
              <a:defRPr sz="5782">
                <a:solidFill>
                  <a:schemeClr val="tx1">
                    <a:tint val="75000"/>
                  </a:schemeClr>
                </a:solidFill>
              </a:defRPr>
            </a:lvl1pPr>
          </a:lstStyle>
          <a:p>
            <a:fld id="{B88484A9-2DD1-4141-9038-8B57DC36A454}" type="slidenum">
              <a:rPr lang="en-US" smtClean="0"/>
              <a:pPr/>
              <a:t>‹#›</a:t>
            </a:fld>
            <a:endParaRPr lang="en-US"/>
          </a:p>
        </p:txBody>
      </p:sp>
    </p:spTree>
    <p:extLst>
      <p:ext uri="{BB962C8B-B14F-4D97-AF65-F5344CB8AC3E}">
        <p14:creationId xmlns:p14="http://schemas.microsoft.com/office/powerpoint/2010/main" val="33683483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513" rtl="0" eaLnBrk="1" latinLnBrk="0" hangingPunct="1">
        <a:spcBef>
          <a:spcPct val="0"/>
        </a:spcBef>
        <a:buNone/>
        <a:defRPr sz="21055" kern="1200">
          <a:solidFill>
            <a:schemeClr val="tx1"/>
          </a:solidFill>
          <a:latin typeface="+mj-lt"/>
          <a:ea typeface="+mj-ea"/>
          <a:cs typeface="+mj-cs"/>
        </a:defRPr>
      </a:lvl1pPr>
    </p:titleStyle>
    <p:bodyStyle>
      <a:lvl1pPr marL="1645698" indent="-1645698" algn="l" defTabSz="4388513" rtl="0" eaLnBrk="1" latinLnBrk="0" hangingPunct="1">
        <a:spcBef>
          <a:spcPct val="20000"/>
        </a:spcBef>
        <a:buFont typeface="Arial" pitchFamily="34" charset="0"/>
        <a:buChar char="•"/>
        <a:defRPr sz="15381" kern="1200">
          <a:solidFill>
            <a:schemeClr val="tx1"/>
          </a:solidFill>
          <a:latin typeface="+mn-lt"/>
          <a:ea typeface="+mn-ea"/>
          <a:cs typeface="+mn-cs"/>
        </a:defRPr>
      </a:lvl1pPr>
      <a:lvl2pPr marL="3565668" indent="-1371414" algn="l" defTabSz="4388513" rtl="0" eaLnBrk="1" latinLnBrk="0" hangingPunct="1">
        <a:spcBef>
          <a:spcPct val="20000"/>
        </a:spcBef>
        <a:buFont typeface="Arial" pitchFamily="34" charset="0"/>
        <a:buChar char="–"/>
        <a:defRPr sz="13418" kern="1200">
          <a:solidFill>
            <a:schemeClr val="tx1"/>
          </a:solidFill>
          <a:latin typeface="+mn-lt"/>
          <a:ea typeface="+mn-ea"/>
          <a:cs typeface="+mn-cs"/>
        </a:defRPr>
      </a:lvl2pPr>
      <a:lvl3pPr marL="5485642" indent="-1097124" algn="l" defTabSz="4388513" rtl="0" eaLnBrk="1" latinLnBrk="0" hangingPunct="1">
        <a:spcBef>
          <a:spcPct val="20000"/>
        </a:spcBef>
        <a:buFont typeface="Arial" pitchFamily="34" charset="0"/>
        <a:buChar char="•"/>
        <a:defRPr sz="11456" kern="1200">
          <a:solidFill>
            <a:schemeClr val="tx1"/>
          </a:solidFill>
          <a:latin typeface="+mn-lt"/>
          <a:ea typeface="+mn-ea"/>
          <a:cs typeface="+mn-cs"/>
        </a:defRPr>
      </a:lvl3pPr>
      <a:lvl4pPr marL="7679902"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4pPr>
      <a:lvl5pPr marL="9874161"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5pPr>
      <a:lvl6pPr marL="12068415"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6pPr>
      <a:lvl7pPr marL="14262674"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7pPr>
      <a:lvl8pPr marL="16456934"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8pPr>
      <a:lvl9pPr marL="18651192" indent="-1097124" algn="l" defTabSz="4388513" rtl="0" eaLnBrk="1" latinLnBrk="0" hangingPunct="1">
        <a:spcBef>
          <a:spcPct val="20000"/>
        </a:spcBef>
        <a:buFont typeface="Arial" pitchFamily="34" charset="0"/>
        <a:buChar char="•"/>
        <a:defRPr sz="9599" kern="1200">
          <a:solidFill>
            <a:schemeClr val="tx1"/>
          </a:solidFill>
          <a:latin typeface="+mn-lt"/>
          <a:ea typeface="+mn-ea"/>
          <a:cs typeface="+mn-cs"/>
        </a:defRPr>
      </a:lvl9pPr>
    </p:bodyStyle>
    <p:otherStyle>
      <a:defPPr>
        <a:defRPr lang="en-US"/>
      </a:defPPr>
      <a:lvl1pPr marL="0" algn="l" defTabSz="4388513" rtl="0" eaLnBrk="1" latinLnBrk="0" hangingPunct="1">
        <a:defRPr sz="8618" kern="1200">
          <a:solidFill>
            <a:schemeClr val="tx1"/>
          </a:solidFill>
          <a:latin typeface="+mn-lt"/>
          <a:ea typeface="+mn-ea"/>
          <a:cs typeface="+mn-cs"/>
        </a:defRPr>
      </a:lvl1pPr>
      <a:lvl2pPr marL="2194259" algn="l" defTabSz="4388513" rtl="0" eaLnBrk="1" latinLnBrk="0" hangingPunct="1">
        <a:defRPr sz="8618" kern="1200">
          <a:solidFill>
            <a:schemeClr val="tx1"/>
          </a:solidFill>
          <a:latin typeface="+mn-lt"/>
          <a:ea typeface="+mn-ea"/>
          <a:cs typeface="+mn-cs"/>
        </a:defRPr>
      </a:lvl2pPr>
      <a:lvl3pPr marL="4388513" algn="l" defTabSz="4388513" rtl="0" eaLnBrk="1" latinLnBrk="0" hangingPunct="1">
        <a:defRPr sz="8618" kern="1200">
          <a:solidFill>
            <a:schemeClr val="tx1"/>
          </a:solidFill>
          <a:latin typeface="+mn-lt"/>
          <a:ea typeface="+mn-ea"/>
          <a:cs typeface="+mn-cs"/>
        </a:defRPr>
      </a:lvl3pPr>
      <a:lvl4pPr marL="6582777" algn="l" defTabSz="4388513" rtl="0" eaLnBrk="1" latinLnBrk="0" hangingPunct="1">
        <a:defRPr sz="8618" kern="1200">
          <a:solidFill>
            <a:schemeClr val="tx1"/>
          </a:solidFill>
          <a:latin typeface="+mn-lt"/>
          <a:ea typeface="+mn-ea"/>
          <a:cs typeface="+mn-cs"/>
        </a:defRPr>
      </a:lvl4pPr>
      <a:lvl5pPr marL="8777032" algn="l" defTabSz="4388513" rtl="0" eaLnBrk="1" latinLnBrk="0" hangingPunct="1">
        <a:defRPr sz="8618" kern="1200">
          <a:solidFill>
            <a:schemeClr val="tx1"/>
          </a:solidFill>
          <a:latin typeface="+mn-lt"/>
          <a:ea typeface="+mn-ea"/>
          <a:cs typeface="+mn-cs"/>
        </a:defRPr>
      </a:lvl5pPr>
      <a:lvl6pPr marL="10971291" algn="l" defTabSz="4388513" rtl="0" eaLnBrk="1" latinLnBrk="0" hangingPunct="1">
        <a:defRPr sz="8618" kern="1200">
          <a:solidFill>
            <a:schemeClr val="tx1"/>
          </a:solidFill>
          <a:latin typeface="+mn-lt"/>
          <a:ea typeface="+mn-ea"/>
          <a:cs typeface="+mn-cs"/>
        </a:defRPr>
      </a:lvl6pPr>
      <a:lvl7pPr marL="13165550" algn="l" defTabSz="4388513" rtl="0" eaLnBrk="1" latinLnBrk="0" hangingPunct="1">
        <a:defRPr sz="8618" kern="1200">
          <a:solidFill>
            <a:schemeClr val="tx1"/>
          </a:solidFill>
          <a:latin typeface="+mn-lt"/>
          <a:ea typeface="+mn-ea"/>
          <a:cs typeface="+mn-cs"/>
        </a:defRPr>
      </a:lvl7pPr>
      <a:lvl8pPr marL="15359803" algn="l" defTabSz="4388513" rtl="0" eaLnBrk="1" latinLnBrk="0" hangingPunct="1">
        <a:defRPr sz="8618" kern="1200">
          <a:solidFill>
            <a:schemeClr val="tx1"/>
          </a:solidFill>
          <a:latin typeface="+mn-lt"/>
          <a:ea typeface="+mn-ea"/>
          <a:cs typeface="+mn-cs"/>
        </a:defRPr>
      </a:lvl8pPr>
      <a:lvl9pPr marL="17554068" algn="l" defTabSz="4388513" rtl="0" eaLnBrk="1" latinLnBrk="0" hangingPunct="1">
        <a:defRPr sz="861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notesSlide" Target="../notesSlides/notesSlide1.xml"/><Relationship Id="rId7" Type="http://schemas.openxmlformats.org/officeDocument/2006/relationships/image" Target="../media/image3.png"/><Relationship Id="rId12" Type="http://schemas.openxmlformats.org/officeDocument/2006/relationships/image" Target="../media/image8.png"/><Relationship Id="rId17" Type="http://schemas.openxmlformats.org/officeDocument/2006/relationships/image" Target="../media/image13.emf"/><Relationship Id="rId2" Type="http://schemas.openxmlformats.org/officeDocument/2006/relationships/slideLayout" Target="../slideLayouts/slideLayout1.xml"/><Relationship Id="rId16" Type="http://schemas.openxmlformats.org/officeDocument/2006/relationships/image" Target="../media/image12.emf"/><Relationship Id="rId1" Type="http://schemas.openxmlformats.org/officeDocument/2006/relationships/vmlDrawing" Target="../drawings/vmlDrawing1.vml"/><Relationship Id="rId6" Type="http://schemas.openxmlformats.org/officeDocument/2006/relationships/image" Target="../media/image2.emf"/><Relationship Id="rId11" Type="http://schemas.openxmlformats.org/officeDocument/2006/relationships/image" Target="../media/image7.emf"/><Relationship Id="rId5" Type="http://schemas.openxmlformats.org/officeDocument/2006/relationships/image" Target="../media/image1.wmf"/><Relationship Id="rId15" Type="http://schemas.openxmlformats.org/officeDocument/2006/relationships/image" Target="../media/image11.jpeg"/><Relationship Id="rId10" Type="http://schemas.openxmlformats.org/officeDocument/2006/relationships/image" Target="../media/image6.emf"/><Relationship Id="rId4" Type="http://schemas.openxmlformats.org/officeDocument/2006/relationships/oleObject" Target="../embeddings/oleObject1.bin"/><Relationship Id="rId9" Type="http://schemas.openxmlformats.org/officeDocument/2006/relationships/image" Target="../media/image5.jpe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 Box 12"/>
          <p:cNvSpPr txBox="1">
            <a:spLocks noChangeArrowheads="1"/>
          </p:cNvSpPr>
          <p:nvPr/>
        </p:nvSpPr>
        <p:spPr bwMode="auto">
          <a:xfrm>
            <a:off x="12631871" y="6166207"/>
            <a:ext cx="11727180" cy="4703898"/>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defPPr>
              <a:defRPr lang="en-US"/>
            </a:defPPr>
            <a:lvl1pPr marL="380977" indent="-380977">
              <a:buFont typeface="Arial" pitchFamily="34" charset="0"/>
              <a:buChar char="•"/>
              <a:defRPr sz="3000" b="1">
                <a:latin typeface="Arial" pitchFamily="34" charset="0"/>
                <a:cs typeface="Arial" pitchFamily="34" charset="0"/>
              </a:defRPr>
            </a:lvl1pPr>
            <a:lvl2pPr marL="761952" lvl="1" indent="-380977">
              <a:buFont typeface="Arial" pitchFamily="34" charset="0"/>
              <a:buChar char="•"/>
              <a:defRPr sz="2636">
                <a:latin typeface="Arial" pitchFamily="34" charset="0"/>
                <a:cs typeface="Arial" pitchFamily="34" charset="0"/>
              </a:defRPr>
            </a:lvl2pPr>
            <a:lvl3pPr marL="1246922" lvl="2" indent="-380977">
              <a:buFont typeface="Arial" pitchFamily="34" charset="0"/>
              <a:buChar char="•"/>
              <a:defRPr sz="2636">
                <a:latin typeface="Arial" pitchFamily="34" charset="0"/>
                <a:cs typeface="Arial" pitchFamily="34" charset="0"/>
              </a:defRPr>
            </a:lvl3pPr>
          </a:lstStyle>
          <a:p>
            <a:r>
              <a:rPr lang="en-US" sz="2880" b="0" dirty="0"/>
              <a:t>The left is the flowchart of the firmware running on the A-Star 32U4 and the right is the flowchart of the game engine on the PC.</a:t>
            </a:r>
          </a:p>
          <a:p>
            <a:endParaRPr lang="en-US" sz="396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p:txBody>
      </p:sp>
      <p:sp>
        <p:nvSpPr>
          <p:cNvPr id="153" name="Text Box 12"/>
          <p:cNvSpPr txBox="1">
            <a:spLocks noChangeArrowheads="1"/>
          </p:cNvSpPr>
          <p:nvPr/>
        </p:nvSpPr>
        <p:spPr bwMode="auto">
          <a:xfrm>
            <a:off x="404172" y="6180616"/>
            <a:ext cx="11727180" cy="3651302"/>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p>
            <a:pPr marL="457136" indent="-457136">
              <a:buFont typeface="Arial" pitchFamily="34" charset="0"/>
              <a:buChar char="•"/>
            </a:pPr>
            <a:r>
              <a:rPr lang="en-US" sz="2880" dirty="0">
                <a:latin typeface="Arial" panose="020B0604020202020204" pitchFamily="34" charset="0"/>
                <a:cs typeface="Arial" pitchFamily="34" charset="0"/>
              </a:rPr>
              <a:t>Virtual reality (VR) technologies allow users to experience virtual environments in lifelike fidelity, but current generation input/output devices are not sophisticated enough to allow user to interact with the virtual environment. </a:t>
            </a:r>
          </a:p>
          <a:p>
            <a:pPr marL="457136" indent="-457136">
              <a:buFont typeface="Arial" pitchFamily="34" charset="0"/>
              <a:buChar char="•"/>
            </a:pPr>
            <a:r>
              <a:rPr lang="en-US" sz="2880" dirty="0">
                <a:latin typeface="Arial" panose="020B0604020202020204" pitchFamily="34" charset="0"/>
                <a:cs typeface="Arial" pitchFamily="34" charset="0"/>
              </a:rPr>
              <a:t>Most of the currently available VR gloves only track finger translation, very few generate haptic feedback.</a:t>
            </a:r>
          </a:p>
          <a:p>
            <a:pPr marL="457136" indent="-457136">
              <a:buFont typeface="Arial" pitchFamily="34" charset="0"/>
              <a:buChar char="•"/>
            </a:pPr>
            <a:r>
              <a:rPr lang="en-US" sz="2880" dirty="0">
                <a:latin typeface="Arial" panose="020B0604020202020204" pitchFamily="34" charset="0"/>
                <a:cs typeface="Arial" pitchFamily="34" charset="0"/>
              </a:rPr>
              <a:t>The goal of this project was to design and build a single VR-haptic </a:t>
            </a:r>
            <a:r>
              <a:rPr lang="en-US" sz="2880">
                <a:latin typeface="Arial" panose="020B0604020202020204" pitchFamily="34" charset="0"/>
                <a:cs typeface="Arial" pitchFamily="34" charset="0"/>
              </a:rPr>
              <a:t>feedback joint.</a:t>
            </a:r>
            <a:endParaRPr lang="en-US" sz="2880" dirty="0">
              <a:latin typeface="Arial" panose="020B0604020202020204" pitchFamily="34" charset="0"/>
              <a:cs typeface="Arial" pitchFamily="34" charset="0"/>
            </a:endParaRPr>
          </a:p>
        </p:txBody>
      </p:sp>
      <p:sp>
        <p:nvSpPr>
          <p:cNvPr id="196" name="Text Box 9"/>
          <p:cNvSpPr txBox="1">
            <a:spLocks noChangeArrowheads="1"/>
          </p:cNvSpPr>
          <p:nvPr/>
        </p:nvSpPr>
        <p:spPr bwMode="auto">
          <a:xfrm>
            <a:off x="1" y="1146027"/>
            <a:ext cx="24688799" cy="2411395"/>
          </a:xfrm>
          <a:prstGeom prst="rect">
            <a:avLst/>
          </a:prstGeom>
          <a:noFill/>
          <a:ln w="38100">
            <a:noFill/>
            <a:miter lim="800000"/>
            <a:headEnd/>
            <a:tailEnd/>
          </a:ln>
        </p:spPr>
        <p:txBody>
          <a:bodyPr wrap="square" lIns="95957" tIns="47989" rIns="95957" bIns="47989">
            <a:spAutoFit/>
          </a:bodyPr>
          <a:lstStyle/>
          <a:p>
            <a:pPr algn="ctr">
              <a:lnSpc>
                <a:spcPts val="3002"/>
              </a:lnSpc>
              <a:spcBef>
                <a:spcPts val="1440"/>
              </a:spcBef>
            </a:pPr>
            <a:endParaRPr lang="en-US" sz="2520" b="1" dirty="0">
              <a:latin typeface="Arial" panose="020B0604020202020204" pitchFamily="34" charset="0"/>
              <a:cs typeface="Arial" pitchFamily="34" charset="0"/>
            </a:endParaRPr>
          </a:p>
          <a:p>
            <a:pPr algn="ctr">
              <a:lnSpc>
                <a:spcPts val="8000"/>
              </a:lnSpc>
              <a:spcBef>
                <a:spcPts val="540"/>
              </a:spcBef>
            </a:pPr>
            <a:r>
              <a:rPr lang="en-US" sz="5940" b="1" dirty="0">
                <a:solidFill>
                  <a:schemeClr val="tx2"/>
                </a:solidFill>
                <a:latin typeface="Arial" pitchFamily="34" charset="0"/>
                <a:cs typeface="Arial" pitchFamily="34" charset="0"/>
              </a:rPr>
              <a:t>Building a </a:t>
            </a:r>
            <a:r>
              <a:rPr lang="en-US" sz="5940" b="1">
                <a:solidFill>
                  <a:schemeClr val="tx2"/>
                </a:solidFill>
                <a:latin typeface="Arial" pitchFamily="34" charset="0"/>
                <a:cs typeface="Arial" pitchFamily="34" charset="0"/>
              </a:rPr>
              <a:t>VR Glove </a:t>
            </a:r>
            <a:r>
              <a:rPr lang="en-US" sz="5940" b="1" dirty="0">
                <a:solidFill>
                  <a:schemeClr val="tx2"/>
                </a:solidFill>
                <a:latin typeface="Arial" pitchFamily="34" charset="0"/>
                <a:cs typeface="Arial" pitchFamily="34" charset="0"/>
              </a:rPr>
              <a:t>on Virtual Reality Platform</a:t>
            </a:r>
          </a:p>
          <a:p>
            <a:pPr algn="ctr">
              <a:spcBef>
                <a:spcPts val="540"/>
              </a:spcBef>
            </a:pPr>
            <a:br>
              <a:rPr lang="en-US" sz="2520" i="1" dirty="0">
                <a:latin typeface="Arial" pitchFamily="34" charset="0"/>
                <a:cs typeface="Arial" pitchFamily="34" charset="0"/>
              </a:rPr>
            </a:br>
            <a:endParaRPr lang="en-US" sz="2520" i="1" dirty="0">
              <a:latin typeface="Arial" pitchFamily="34" charset="0"/>
              <a:cs typeface="Arial" pitchFamily="34" charset="0"/>
            </a:endParaRPr>
          </a:p>
        </p:txBody>
      </p:sp>
      <p:sp>
        <p:nvSpPr>
          <p:cNvPr id="94" name="Text Box 12"/>
          <p:cNvSpPr txBox="1">
            <a:spLocks noChangeArrowheads="1"/>
          </p:cNvSpPr>
          <p:nvPr/>
        </p:nvSpPr>
        <p:spPr bwMode="auto">
          <a:xfrm>
            <a:off x="415474" y="11035105"/>
            <a:ext cx="11727179" cy="5424095"/>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defPPr>
              <a:defRPr lang="en-US"/>
            </a:defPPr>
            <a:lvl1pPr marL="380977" indent="-380977">
              <a:buFont typeface="Arial" pitchFamily="34" charset="0"/>
              <a:buChar char="•"/>
              <a:defRPr sz="3000" b="1">
                <a:latin typeface="Arial" pitchFamily="34" charset="0"/>
                <a:cs typeface="Arial" pitchFamily="34" charset="0"/>
              </a:defRPr>
            </a:lvl1pPr>
            <a:lvl2pPr marL="761952" lvl="1" indent="-380977">
              <a:buFont typeface="Arial" pitchFamily="34" charset="0"/>
              <a:buChar char="•"/>
              <a:defRPr sz="2636">
                <a:latin typeface="Arial" pitchFamily="34" charset="0"/>
                <a:cs typeface="Arial" pitchFamily="34" charset="0"/>
              </a:defRPr>
            </a:lvl2pPr>
            <a:lvl3pPr marL="1246922" lvl="2" indent="-380977">
              <a:buFont typeface="Arial" pitchFamily="34" charset="0"/>
              <a:buChar char="•"/>
              <a:defRPr sz="2636">
                <a:latin typeface="Arial" pitchFamily="34" charset="0"/>
                <a:cs typeface="Arial" pitchFamily="34" charset="0"/>
              </a:defRPr>
            </a:lvl3pPr>
          </a:lstStyle>
          <a:p>
            <a:r>
              <a:rPr lang="en-US" sz="2880" b="0" dirty="0"/>
              <a:t>Build one physical joint that can </a:t>
            </a:r>
            <a:br>
              <a:rPr lang="en-US" sz="2880" b="0" dirty="0"/>
            </a:br>
            <a:r>
              <a:rPr lang="en-US" sz="2880" b="0" dirty="0"/>
              <a:t>track finger rotation and can </a:t>
            </a:r>
            <a:br>
              <a:rPr lang="en-US" sz="2880" b="0" dirty="0"/>
            </a:br>
            <a:r>
              <a:rPr lang="en-US" sz="2880" b="0" dirty="0"/>
              <a:t>generate haptic feedback.</a:t>
            </a:r>
          </a:p>
          <a:p>
            <a:r>
              <a:rPr lang="en-US" sz="2880" b="0" dirty="0"/>
              <a:t>Build a 3D game to visualize the </a:t>
            </a:r>
            <a:br>
              <a:rPr lang="en-US" sz="2880" b="0" dirty="0"/>
            </a:br>
            <a:r>
              <a:rPr lang="en-US" sz="2880" b="0" dirty="0"/>
              <a:t>joint movement.</a:t>
            </a:r>
          </a:p>
          <a:p>
            <a:r>
              <a:rPr lang="en-US" sz="2880" b="0" dirty="0"/>
              <a:t>Detect if virtual fingers are </a:t>
            </a:r>
            <a:br>
              <a:rPr lang="en-US" sz="2880" b="0" dirty="0"/>
            </a:br>
            <a:r>
              <a:rPr lang="en-US" sz="2880" b="0" dirty="0"/>
              <a:t>colliding with virtual objects. </a:t>
            </a:r>
          </a:p>
          <a:p>
            <a:r>
              <a:rPr lang="en-US" sz="2880" b="0" dirty="0"/>
              <a:t>Produce a reasonable amount of</a:t>
            </a:r>
          </a:p>
          <a:p>
            <a:pPr marL="0" indent="0">
              <a:buNone/>
            </a:pPr>
            <a:r>
              <a:rPr lang="en-US" sz="2880" b="0" dirty="0"/>
              <a:t>   torque when a collision is detected.</a:t>
            </a:r>
          </a:p>
          <a:p>
            <a:r>
              <a:rPr lang="en-US" sz="2880" b="0" dirty="0"/>
              <a:t>Emulate interaction with both hard </a:t>
            </a:r>
            <a:br>
              <a:rPr lang="en-US" sz="2880" b="0" dirty="0"/>
            </a:br>
            <a:r>
              <a:rPr lang="en-US" sz="2880" b="0" dirty="0"/>
              <a:t>and soft virtual objects.</a:t>
            </a:r>
          </a:p>
          <a:p>
            <a:endParaRPr lang="en-US" sz="2880" b="0" dirty="0"/>
          </a:p>
        </p:txBody>
      </p:sp>
      <p:sp>
        <p:nvSpPr>
          <p:cNvPr id="14" name="TextBox 13"/>
          <p:cNvSpPr txBox="1"/>
          <p:nvPr/>
        </p:nvSpPr>
        <p:spPr>
          <a:xfrm>
            <a:off x="12605260" y="28666441"/>
            <a:ext cx="11723495" cy="3804118"/>
          </a:xfrm>
          <a:prstGeom prst="rect">
            <a:avLst/>
          </a:prstGeom>
          <a:noFill/>
          <a:ln>
            <a:solidFill>
              <a:schemeClr val="accent1"/>
            </a:solidFill>
          </a:ln>
        </p:spPr>
        <p:txBody>
          <a:bodyPr wrap="square" rtlCol="0">
            <a:spAutoFit/>
          </a:bodyPr>
          <a:lstStyle/>
          <a:p>
            <a:r>
              <a:rPr lang="en-US" sz="2520" b="1" dirty="0">
                <a:latin typeface="Arial" panose="020B0604020202020204" pitchFamily="34" charset="0"/>
                <a:cs typeface="Arial" panose="020B0604020202020204" pitchFamily="34" charset="0"/>
              </a:rPr>
              <a:t>References:</a:t>
            </a:r>
            <a:endParaRPr lang="en-US" sz="2880" b="1"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[1] Lawrence W. Stark, "How Virtual Reality Works: Illusions of Vision in "Real" and Virtual Environments", Proc. SPIE 2411, Human Vision, Visual Processing, and Digital Display VI, (20 April 1995); </a:t>
            </a:r>
            <a:r>
              <a:rPr lang="en-US" sz="1800" dirty="0" err="1">
                <a:latin typeface="Arial" panose="020B0604020202020204" pitchFamily="34" charset="0"/>
                <a:cs typeface="Arial" panose="020B0604020202020204" pitchFamily="34" charset="0"/>
              </a:rPr>
              <a:t>doi</a:t>
            </a:r>
            <a:r>
              <a:rPr lang="en-US" sz="1800" dirty="0">
                <a:latin typeface="Arial" panose="020B0604020202020204" pitchFamily="34" charset="0"/>
                <a:cs typeface="Arial" panose="020B0604020202020204" pitchFamily="34" charset="0"/>
              </a:rPr>
              <a:t>: 10.1117/12.207546. </a:t>
            </a:r>
          </a:p>
          <a:p>
            <a:r>
              <a:rPr lang="en-US" sz="1800" dirty="0">
                <a:latin typeface="Arial" panose="020B0604020202020204" pitchFamily="34" charset="0"/>
                <a:cs typeface="Arial" panose="020B0604020202020204" pitchFamily="34" charset="0"/>
              </a:rPr>
              <a:t>[2] Startups Are Building New Ways To Interact with Virtual Reality Rachel Metz - technologyreview.com/s/543316/the-step-needed-to-make-virtual-reality-more-real Accessed on Feb 25, 2018.</a:t>
            </a:r>
          </a:p>
          <a:p>
            <a:r>
              <a:rPr lang="en-US" sz="1800" dirty="0">
                <a:latin typeface="Arial" panose="020B0604020202020204" pitchFamily="34" charset="0"/>
                <a:cs typeface="Arial" panose="020B0604020202020204" pitchFamily="34" charset="0"/>
              </a:rPr>
              <a:t>[3] Bain, G. I., </a:t>
            </a:r>
            <a:r>
              <a:rPr lang="en-US" sz="1800" dirty="0" err="1">
                <a:latin typeface="Arial" panose="020B0604020202020204" pitchFamily="34" charset="0"/>
                <a:cs typeface="Arial" panose="020B0604020202020204" pitchFamily="34" charset="0"/>
              </a:rPr>
              <a:t>Polites</a:t>
            </a:r>
            <a:r>
              <a:rPr lang="en-US" sz="1800" dirty="0">
                <a:latin typeface="Arial" panose="020B0604020202020204" pitchFamily="34" charset="0"/>
                <a:cs typeface="Arial" panose="020B0604020202020204" pitchFamily="34" charset="0"/>
              </a:rPr>
              <a:t>, N., Higgs, B. G., </a:t>
            </a:r>
            <a:r>
              <a:rPr lang="en-US" sz="1800" dirty="0" err="1">
                <a:latin typeface="Arial" panose="020B0604020202020204" pitchFamily="34" charset="0"/>
                <a:cs typeface="Arial" panose="020B0604020202020204" pitchFamily="34" charset="0"/>
              </a:rPr>
              <a:t>Heptinstall</a:t>
            </a:r>
            <a:r>
              <a:rPr lang="en-US" sz="1800" dirty="0">
                <a:latin typeface="Arial" panose="020B0604020202020204" pitchFamily="34" charset="0"/>
                <a:cs typeface="Arial" panose="020B0604020202020204" pitchFamily="34" charset="0"/>
              </a:rPr>
              <a:t>, R. J., &amp; McGrath, A. M. (2015). The Functional Range of Motion of The Finger Joints - Journal of Hand Surgery (European Volume), 40(4), 406–411. https://doi.org/10.1177/1753193414533754</a:t>
            </a:r>
          </a:p>
          <a:p>
            <a:r>
              <a:rPr lang="en-US" sz="1800" dirty="0">
                <a:latin typeface="Arial" panose="020B0604020202020204" pitchFamily="34" charset="0"/>
                <a:cs typeface="Arial" panose="020B0604020202020204" pitchFamily="34" charset="0"/>
              </a:rPr>
              <a:t>[4] Tarn, T. J., A. K. </a:t>
            </a:r>
            <a:r>
              <a:rPr lang="en-US" sz="1800" dirty="0" err="1">
                <a:latin typeface="Arial" panose="020B0604020202020204" pitchFamily="34" charset="0"/>
                <a:cs typeface="Arial" panose="020B0604020202020204" pitchFamily="34" charset="0"/>
              </a:rPr>
              <a:t>Bejczy</a:t>
            </a:r>
            <a:r>
              <a:rPr lang="en-US" sz="1800" dirty="0">
                <a:latin typeface="Arial" panose="020B0604020202020204" pitchFamily="34" charset="0"/>
                <a:cs typeface="Arial" panose="020B0604020202020204" pitchFamily="34" charset="0"/>
              </a:rPr>
              <a:t>, A. </a:t>
            </a:r>
            <a:r>
              <a:rPr lang="en-US" sz="1800" dirty="0" err="1">
                <a:latin typeface="Arial" panose="020B0604020202020204" pitchFamily="34" charset="0"/>
                <a:cs typeface="Arial" panose="020B0604020202020204" pitchFamily="34" charset="0"/>
              </a:rPr>
              <a:t>Isidori</a:t>
            </a:r>
            <a:r>
              <a:rPr lang="en-US" sz="1800" dirty="0">
                <a:latin typeface="Arial" panose="020B0604020202020204" pitchFamily="34" charset="0"/>
                <a:cs typeface="Arial" panose="020B0604020202020204" pitchFamily="34" charset="0"/>
              </a:rPr>
              <a:t>, and Y. Chen. "Nonlinear feedback in robot arm control." In Decision and Control, 1984. The 23rd IEEE Conference on, vol. 23, pp. 736-751, 1984.</a:t>
            </a:r>
          </a:p>
          <a:p>
            <a:r>
              <a:rPr lang="en-US" sz="1800" dirty="0">
                <a:latin typeface="Arial" panose="020B0604020202020204" pitchFamily="34" charset="0"/>
                <a:cs typeface="Arial" panose="020B0604020202020204" pitchFamily="34" charset="0"/>
              </a:rPr>
              <a:t>[5] </a:t>
            </a:r>
            <a:r>
              <a:rPr lang="en-US" sz="1800" dirty="0" err="1">
                <a:latin typeface="Arial" panose="020B0604020202020204" pitchFamily="34" charset="0"/>
                <a:cs typeface="Arial" panose="020B0604020202020204" pitchFamily="34" charset="0"/>
              </a:rPr>
              <a:t>Nise</a:t>
            </a:r>
            <a:r>
              <a:rPr lang="en-US" sz="1800" dirty="0">
                <a:latin typeface="Arial" panose="020B0604020202020204" pitchFamily="34" charset="0"/>
                <a:cs typeface="Arial" panose="020B0604020202020204" pitchFamily="34" charset="0"/>
              </a:rPr>
              <a:t>, Norman S., CONTROL SYSTEMS ENGINEERING, John Wiley &amp; Sons, 2007</a:t>
            </a:r>
          </a:p>
          <a:p>
            <a:r>
              <a:rPr lang="en-US" sz="1800" dirty="0">
                <a:latin typeface="Arial" panose="020B0604020202020204" pitchFamily="34" charset="0"/>
                <a:cs typeface="Arial" panose="020B0604020202020204" pitchFamily="34" charset="0"/>
              </a:rPr>
              <a:t>[6] Rocco, Paolo. "Stability of PID control for industrial robot arms." IEEE transactions on robotics and automation 12, no. 4 (1996): 606-614</a:t>
            </a:r>
          </a:p>
        </p:txBody>
      </p:sp>
      <p:sp>
        <p:nvSpPr>
          <p:cNvPr id="82" name="Text Box 12"/>
          <p:cNvSpPr txBox="1">
            <a:spLocks noChangeArrowheads="1"/>
          </p:cNvSpPr>
          <p:nvPr/>
        </p:nvSpPr>
        <p:spPr bwMode="auto">
          <a:xfrm>
            <a:off x="12605260" y="26513611"/>
            <a:ext cx="11727178" cy="1878509"/>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defPPr>
              <a:defRPr lang="en-US"/>
            </a:defPPr>
            <a:lvl1pPr marL="380977" indent="-380977">
              <a:buFont typeface="Arial" pitchFamily="34" charset="0"/>
              <a:buChar char="•"/>
              <a:defRPr sz="3000" b="1">
                <a:latin typeface="Arial" pitchFamily="34" charset="0"/>
                <a:cs typeface="Arial" pitchFamily="34" charset="0"/>
              </a:defRPr>
            </a:lvl1pPr>
            <a:lvl2pPr marL="761952" lvl="1" indent="-380977">
              <a:buFont typeface="Arial" pitchFamily="34" charset="0"/>
              <a:buChar char="•"/>
              <a:defRPr sz="2636">
                <a:latin typeface="Arial" pitchFamily="34" charset="0"/>
                <a:cs typeface="Arial" pitchFamily="34" charset="0"/>
              </a:defRPr>
            </a:lvl2pPr>
            <a:lvl3pPr marL="1246922" lvl="2" indent="-380977">
              <a:buFont typeface="Arial" pitchFamily="34" charset="0"/>
              <a:buChar char="•"/>
              <a:defRPr sz="2636">
                <a:latin typeface="Arial" pitchFamily="34" charset="0"/>
                <a:cs typeface="Arial" pitchFamily="34" charset="0"/>
              </a:defRPr>
            </a:lvl3pPr>
          </a:lstStyle>
          <a:p>
            <a:r>
              <a:rPr lang="en-US" sz="2880" b="0" dirty="0"/>
              <a:t>VR gloves with haptic feedback allow deeper immersion for the player in the virtual world.</a:t>
            </a:r>
          </a:p>
          <a:p>
            <a:r>
              <a:rPr lang="en-US" sz="2880" b="0" dirty="0"/>
              <a:t>Single joints behave like real finger joints.</a:t>
            </a:r>
          </a:p>
          <a:p>
            <a:r>
              <a:rPr lang="en-US" sz="2880" b="0" dirty="0"/>
              <a:t>In the future, two more joints will be added to track a full finger.</a:t>
            </a:r>
          </a:p>
        </p:txBody>
      </p:sp>
      <p:sp>
        <p:nvSpPr>
          <p:cNvPr id="4" name="Rectangle 3"/>
          <p:cNvSpPr/>
          <p:nvPr/>
        </p:nvSpPr>
        <p:spPr>
          <a:xfrm>
            <a:off x="0" y="2722344"/>
            <a:ext cx="24688799" cy="2031325"/>
          </a:xfrm>
          <a:prstGeom prst="rect">
            <a:avLst/>
          </a:prstGeom>
        </p:spPr>
        <p:txBody>
          <a:bodyPr wrap="square">
            <a:spAutoFit/>
          </a:bodyPr>
          <a:lstStyle/>
          <a:p>
            <a:pPr lvl="0" algn="ctr"/>
            <a:r>
              <a:rPr lang="en-US" sz="2520" b="1" dirty="0">
                <a:solidFill>
                  <a:prstClr val="black"/>
                </a:solidFill>
                <a:latin typeface="Arial" panose="020B0604020202020204" pitchFamily="34" charset="0"/>
                <a:cs typeface="Arial" pitchFamily="34" charset="0"/>
              </a:rPr>
              <a:t>Quazi Irfan, Calvin Kielas-Jensen, Zhen Ni</a:t>
            </a:r>
          </a:p>
          <a:p>
            <a:pPr lvl="0" algn="ctr"/>
            <a:r>
              <a:rPr lang="en-US" sz="2520" b="1" dirty="0">
                <a:solidFill>
                  <a:prstClr val="black"/>
                </a:solidFill>
                <a:latin typeface="Arial" panose="020B0604020202020204" pitchFamily="34" charset="0"/>
                <a:cs typeface="Arial" pitchFamily="34" charset="0"/>
              </a:rPr>
              <a:t>Electrical Engineering and Computer Science Department</a:t>
            </a:r>
          </a:p>
          <a:p>
            <a:pPr lvl="0" algn="ctr"/>
            <a:r>
              <a:rPr lang="en-US" sz="2520" b="1" dirty="0">
                <a:solidFill>
                  <a:prstClr val="black"/>
                </a:solidFill>
                <a:latin typeface="Arial" panose="020B0604020202020204" pitchFamily="34" charset="0"/>
                <a:cs typeface="Arial" pitchFamily="34" charset="0"/>
              </a:rPr>
              <a:t>South Dakota State University</a:t>
            </a:r>
          </a:p>
          <a:p>
            <a:pPr lvl="0" algn="ctr"/>
            <a:r>
              <a:rPr lang="en-US" sz="2520" b="1" dirty="0">
                <a:solidFill>
                  <a:prstClr val="black"/>
                </a:solidFill>
                <a:latin typeface="Arial" panose="020B0604020202020204" pitchFamily="34" charset="0"/>
                <a:cs typeface="Arial" pitchFamily="34" charset="0"/>
              </a:rPr>
              <a:t>Brookings, SD 57007</a:t>
            </a:r>
          </a:p>
          <a:p>
            <a:pPr lvl="0" algn="ctr"/>
            <a:r>
              <a:rPr lang="en-US" sz="2520" b="1" dirty="0">
                <a:solidFill>
                  <a:prstClr val="black"/>
                </a:solidFill>
                <a:latin typeface="Arial" panose="020B0604020202020204" pitchFamily="34" charset="0"/>
                <a:cs typeface="Arial" pitchFamily="34" charset="0"/>
              </a:rPr>
              <a:t>Email: </a:t>
            </a:r>
            <a:r>
              <a:rPr lang="en-US" sz="2520" b="1" dirty="0" err="1">
                <a:solidFill>
                  <a:prstClr val="black"/>
                </a:solidFill>
                <a:latin typeface="Arial" pitchFamily="34" charset="0"/>
                <a:cs typeface="Arial" pitchFamily="34" charset="0"/>
              </a:rPr>
              <a:t>quazi.irfan</a:t>
            </a:r>
            <a:r>
              <a:rPr lang="en-US" sz="2520" b="1" dirty="0">
                <a:solidFill>
                  <a:prstClr val="black"/>
                </a:solidFill>
                <a:latin typeface="Arial" pitchFamily="34" charset="0"/>
                <a:cs typeface="Arial" pitchFamily="34" charset="0"/>
              </a:rPr>
              <a:t>, </a:t>
            </a:r>
            <a:r>
              <a:rPr lang="en-US" sz="2520" b="1" dirty="0" err="1">
                <a:solidFill>
                  <a:prstClr val="black"/>
                </a:solidFill>
                <a:latin typeface="Arial" pitchFamily="34" charset="0"/>
                <a:cs typeface="Arial" pitchFamily="34" charset="0"/>
              </a:rPr>
              <a:t>calvin.kielasjensen</a:t>
            </a:r>
            <a:r>
              <a:rPr lang="en-US" sz="2520" b="1" dirty="0">
                <a:solidFill>
                  <a:prstClr val="black"/>
                </a:solidFill>
                <a:latin typeface="Arial" pitchFamily="34" charset="0"/>
                <a:cs typeface="Arial" pitchFamily="34" charset="0"/>
              </a:rPr>
              <a:t>, zhen.ni @ sdstate.edu</a:t>
            </a:r>
          </a:p>
        </p:txBody>
      </p:sp>
      <p:graphicFrame>
        <p:nvGraphicFramePr>
          <p:cNvPr id="17" name="Object 16"/>
          <p:cNvGraphicFramePr>
            <a:graphicFrameLocks noChangeAspect="1"/>
          </p:cNvGraphicFramePr>
          <p:nvPr>
            <p:extLst>
              <p:ext uri="{D42A27DB-BD31-4B8C-83A1-F6EECF244321}">
                <p14:modId xmlns:p14="http://schemas.microsoft.com/office/powerpoint/2010/main" val="2332722098"/>
              </p:ext>
            </p:extLst>
          </p:nvPr>
        </p:nvGraphicFramePr>
        <p:xfrm>
          <a:off x="5532120" y="3131820"/>
          <a:ext cx="822960" cy="178594"/>
        </p:xfrm>
        <a:graphic>
          <a:graphicData uri="http://schemas.openxmlformats.org/presentationml/2006/ole">
            <mc:AlternateContent xmlns:mc="http://schemas.openxmlformats.org/markup-compatibility/2006">
              <mc:Choice xmlns:v="urn:schemas-microsoft-com:vml" Requires="v">
                <p:oleObj spid="_x0000_s1026" name="Equation" r:id="rId4" imgW="914400" imgH="198720" progId="Equation.DSMT4">
                  <p:embed/>
                </p:oleObj>
              </mc:Choice>
              <mc:Fallback>
                <p:oleObj name="Equation" r:id="rId4" imgW="914400" imgH="198720" progId="Equation.DSMT4">
                  <p:embed/>
                  <p:pic>
                    <p:nvPicPr>
                      <p:cNvPr id="17" name="Object 16"/>
                      <p:cNvPicPr/>
                      <p:nvPr/>
                    </p:nvPicPr>
                    <p:blipFill>
                      <a:blip r:embed="rId5"/>
                      <a:stretch>
                        <a:fillRect/>
                      </a:stretch>
                    </p:blipFill>
                    <p:spPr>
                      <a:xfrm>
                        <a:off x="5532120" y="3131820"/>
                        <a:ext cx="822960" cy="178594"/>
                      </a:xfrm>
                      <a:prstGeom prst="rect">
                        <a:avLst/>
                      </a:prstGeom>
                    </p:spPr>
                  </p:pic>
                </p:oleObj>
              </mc:Fallback>
            </mc:AlternateContent>
          </a:graphicData>
        </a:graphic>
      </p:graphicFrame>
      <p:sp>
        <p:nvSpPr>
          <p:cNvPr id="43" name="Text Box 12"/>
          <p:cNvSpPr txBox="1">
            <a:spLocks noChangeArrowheads="1"/>
          </p:cNvSpPr>
          <p:nvPr/>
        </p:nvSpPr>
        <p:spPr bwMode="auto">
          <a:xfrm>
            <a:off x="360046" y="17764744"/>
            <a:ext cx="11727179" cy="13844862"/>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defPPr>
              <a:defRPr lang="en-US"/>
            </a:defPPr>
            <a:lvl1pPr marL="380977" indent="-380977">
              <a:buFont typeface="Arial" pitchFamily="34" charset="0"/>
              <a:buChar char="•"/>
              <a:defRPr sz="3000" b="1">
                <a:latin typeface="Arial" pitchFamily="34" charset="0"/>
                <a:cs typeface="Arial" pitchFamily="34" charset="0"/>
              </a:defRPr>
            </a:lvl1pPr>
            <a:lvl2pPr marL="761952" lvl="1" indent="-380977">
              <a:buFont typeface="Arial" pitchFamily="34" charset="0"/>
              <a:buChar char="•"/>
              <a:defRPr sz="2636">
                <a:latin typeface="Arial" pitchFamily="34" charset="0"/>
                <a:cs typeface="Arial" pitchFamily="34" charset="0"/>
              </a:defRPr>
            </a:lvl2pPr>
            <a:lvl3pPr marL="1246922" lvl="2" indent="-380977">
              <a:buFont typeface="Arial" pitchFamily="34" charset="0"/>
              <a:buChar char="•"/>
              <a:defRPr sz="2636">
                <a:latin typeface="Arial" pitchFamily="34" charset="0"/>
                <a:cs typeface="Arial" pitchFamily="34" charset="0"/>
              </a:defRPr>
            </a:lvl3pPr>
          </a:lstStyle>
          <a:p>
            <a:r>
              <a:rPr lang="en-US" sz="2880" b="0" dirty="0"/>
              <a:t>3D printed joint housing a brushed DC motor and an encoder.</a:t>
            </a:r>
          </a:p>
          <a:p>
            <a:r>
              <a:rPr lang="en-US" sz="2880" b="0" dirty="0"/>
              <a:t>The joint sits on top of the proximal interphalangeal joint (PIJ) of the index finger.</a:t>
            </a:r>
          </a:p>
          <a:p>
            <a:r>
              <a:rPr lang="en-US" sz="2880" b="0" dirty="0"/>
              <a:t>The encoder measures the angular movement of the PIJ.</a:t>
            </a:r>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r>
              <a:rPr lang="en-US" sz="2880" b="0" dirty="0"/>
              <a:t>The motor is driven using an A-Star 32U4 microcontroller running a PID control loop to control the current, and in turn, the torque of the motor. </a:t>
            </a:r>
          </a:p>
          <a:p>
            <a:r>
              <a:rPr lang="en-US" sz="2880" b="0" dirty="0"/>
              <a:t>The microcontroller is connected to a PC that is running a game to visualize the virtual finger.</a:t>
            </a:r>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endParaRPr lang="en-US" sz="2880" b="0" dirty="0"/>
          </a:p>
          <a:p>
            <a:r>
              <a:rPr lang="en-US" sz="2880" b="0" dirty="0"/>
              <a:t>If the game engine detects collision between the virtual finger (blue) and the virtual obstacle (green box) instructions are sent to the microcontroller to produce torque, preventing the real finger from going through that object.</a:t>
            </a:r>
          </a:p>
        </p:txBody>
      </p:sp>
      <p:sp>
        <p:nvSpPr>
          <p:cNvPr id="53" name="Text Box 12"/>
          <p:cNvSpPr txBox="1">
            <a:spLocks noChangeArrowheads="1"/>
          </p:cNvSpPr>
          <p:nvPr/>
        </p:nvSpPr>
        <p:spPr bwMode="auto">
          <a:xfrm>
            <a:off x="12635865" y="12163246"/>
            <a:ext cx="11723186" cy="10742474"/>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p>
            <a:pPr marL="457136" indent="-457136">
              <a:buFont typeface="Arial" pitchFamily="34" charset="0"/>
              <a:buChar char="•"/>
            </a:pPr>
            <a:r>
              <a:rPr lang="en-US" sz="2880" dirty="0">
                <a:latin typeface="Arial" panose="020B0604020202020204" pitchFamily="34" charset="0"/>
                <a:cs typeface="Arial" pitchFamily="34" charset="0"/>
              </a:rPr>
              <a:t>When the virtual joint meets a hard virtual object, maximum torque (blue line) is applied on the motor to prevent the physical finger from going through the obstacle.</a:t>
            </a: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endParaRPr lang="en-US" sz="3240" dirty="0">
              <a:latin typeface="Arial" panose="020B0604020202020204" pitchFamily="34" charset="0"/>
              <a:cs typeface="Arial" pitchFamily="34" charset="0"/>
            </a:endParaRPr>
          </a:p>
          <a:p>
            <a:pPr marL="457136" indent="-457136">
              <a:buFont typeface="Arial" pitchFamily="34" charset="0"/>
              <a:buChar char="•"/>
            </a:pPr>
            <a:r>
              <a:rPr lang="en-US" sz="2880" dirty="0">
                <a:latin typeface="Arial" panose="020B0604020202020204" pitchFamily="34" charset="0"/>
                <a:cs typeface="Arial" pitchFamily="34" charset="0"/>
              </a:rPr>
              <a:t>When the virtual joint meets a soft obstacle (i.e. an exercise ball), initially a very small amount of torque is applied, and gradually larger torque are applied as the finger goes deeper into the ball.</a:t>
            </a:r>
          </a:p>
          <a:p>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a:p>
            <a:pPr marL="457136" indent="-457136">
              <a:buFont typeface="Arial" pitchFamily="34" charset="0"/>
              <a:buChar char="•"/>
            </a:pPr>
            <a:endParaRPr lang="en-US" sz="2880" dirty="0">
              <a:latin typeface="Arial" panose="020B0604020202020204" pitchFamily="34" charset="0"/>
              <a:cs typeface="Arial" pitchFamily="34" charset="0"/>
            </a:endParaRPr>
          </a:p>
        </p:txBody>
      </p:sp>
      <p:pic>
        <p:nvPicPr>
          <p:cNvPr id="45" name="Picture 44" descr="SDSU logo TransBlue sm®.eps"/>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012953" y="1087319"/>
            <a:ext cx="1634597" cy="3090879"/>
          </a:xfrm>
          <a:prstGeom prst="rect">
            <a:avLst/>
          </a:prstGeom>
        </p:spPr>
      </p:pic>
      <p:sp>
        <p:nvSpPr>
          <p:cNvPr id="2" name="Rectangle 1"/>
          <p:cNvSpPr/>
          <p:nvPr/>
        </p:nvSpPr>
        <p:spPr>
          <a:xfrm>
            <a:off x="360045" y="31824103"/>
            <a:ext cx="11727179" cy="646331"/>
          </a:xfrm>
          <a:prstGeom prst="rect">
            <a:avLst/>
          </a:prstGeom>
          <a:noFill/>
          <a:ln>
            <a:solidFill>
              <a:schemeClr val="accent1"/>
            </a:solidFill>
          </a:ln>
        </p:spPr>
        <p:txBody>
          <a:bodyPr wrap="square">
            <a:spAutoFit/>
          </a:bodyPr>
          <a:lstStyle/>
          <a:p>
            <a:r>
              <a:rPr lang="en-US" sz="1800" dirty="0">
                <a:solidFill>
                  <a:srgbClr val="212121"/>
                </a:solidFill>
                <a:latin typeface="Arial" panose="020B0604020202020204" pitchFamily="34" charset="0"/>
                <a:cs typeface="Arial" panose="020B0604020202020204" pitchFamily="34" charset="0"/>
              </a:rPr>
              <a:t>For any question about this paper, please contact Dr. Ni for details.</a:t>
            </a:r>
          </a:p>
          <a:p>
            <a:r>
              <a:rPr lang="en-US" sz="1800" dirty="0">
                <a:solidFill>
                  <a:srgbClr val="212121"/>
                </a:solidFill>
                <a:latin typeface="Arial" panose="020B0604020202020204" pitchFamily="34" charset="0"/>
                <a:cs typeface="Arial" panose="020B0604020202020204" pitchFamily="34" charset="0"/>
              </a:rPr>
              <a:t>This work is supported by Bennett Fellowship; Electrical Engineering and Computer Science Dept at SDSU</a:t>
            </a:r>
            <a:endParaRPr lang="en-US" sz="2160" dirty="0">
              <a:solidFill>
                <a:srgbClr val="212121"/>
              </a:solidFill>
              <a:latin typeface="Arial" panose="020B0604020202020204" pitchFamily="34" charset="0"/>
              <a:cs typeface="Arial" panose="020B0604020202020204" pitchFamily="34" charset="0"/>
            </a:endParaRPr>
          </a:p>
        </p:txBody>
      </p:sp>
      <p:pic>
        <p:nvPicPr>
          <p:cNvPr id="62" name="Picture 61">
            <a:extLst>
              <a:ext uri="{FF2B5EF4-FFF2-40B4-BE49-F238E27FC236}">
                <a16:creationId xmlns:a16="http://schemas.microsoft.com/office/drawing/2014/main" id="{E75EBF10-C430-4A89-A5C9-3559F825F7D2}"/>
              </a:ext>
            </a:extLst>
          </p:cNvPr>
          <p:cNvPicPr>
            <a:picLocks noChangeAspect="1"/>
          </p:cNvPicPr>
          <p:nvPr/>
        </p:nvPicPr>
        <p:blipFill>
          <a:blip r:embed="rId7"/>
          <a:stretch>
            <a:fillRect/>
          </a:stretch>
        </p:blipFill>
        <p:spPr>
          <a:xfrm>
            <a:off x="766257" y="19971348"/>
            <a:ext cx="5503503" cy="3332371"/>
          </a:xfrm>
          <a:prstGeom prst="rect">
            <a:avLst/>
          </a:prstGeom>
        </p:spPr>
      </p:pic>
      <p:pic>
        <p:nvPicPr>
          <p:cNvPr id="63" name="Picture 62">
            <a:extLst>
              <a:ext uri="{FF2B5EF4-FFF2-40B4-BE49-F238E27FC236}">
                <a16:creationId xmlns:a16="http://schemas.microsoft.com/office/drawing/2014/main" id="{7CF6BAA9-3F0C-47FC-9328-022D7347713A}"/>
              </a:ext>
            </a:extLst>
          </p:cNvPr>
          <p:cNvPicPr>
            <a:picLocks noChangeAspect="1"/>
          </p:cNvPicPr>
          <p:nvPr/>
        </p:nvPicPr>
        <p:blipFill>
          <a:blip r:embed="rId8"/>
          <a:stretch>
            <a:fillRect/>
          </a:stretch>
        </p:blipFill>
        <p:spPr>
          <a:xfrm>
            <a:off x="6336829" y="19956781"/>
            <a:ext cx="5554819" cy="3363126"/>
          </a:xfrm>
          <a:prstGeom prst="rect">
            <a:avLst/>
          </a:prstGeom>
        </p:spPr>
      </p:pic>
      <p:pic>
        <p:nvPicPr>
          <p:cNvPr id="64" name="Content Placeholder 7">
            <a:extLst>
              <a:ext uri="{FF2B5EF4-FFF2-40B4-BE49-F238E27FC236}">
                <a16:creationId xmlns:a16="http://schemas.microsoft.com/office/drawing/2014/main" id="{963869EC-4524-468E-8A82-7A2E2E49B050}"/>
              </a:ext>
            </a:extLst>
          </p:cNvPr>
          <p:cNvPicPr/>
          <p:nvPr/>
        </p:nvPicPr>
        <p:blipFill>
          <a:blip r:embed="rId9" cstate="print">
            <a:extLst>
              <a:ext uri="{28A0092B-C50C-407E-A947-70E740481C1C}">
                <a14:useLocalDpi xmlns:a14="http://schemas.microsoft.com/office/drawing/2010/main" val="0"/>
              </a:ext>
            </a:extLst>
          </a:blip>
          <a:stretch>
            <a:fillRect/>
          </a:stretch>
        </p:blipFill>
        <p:spPr>
          <a:xfrm>
            <a:off x="766257" y="26170711"/>
            <a:ext cx="5594963" cy="3137585"/>
          </a:xfrm>
          <a:prstGeom prst="rect">
            <a:avLst/>
          </a:prstGeom>
        </p:spPr>
      </p:pic>
      <p:pic>
        <p:nvPicPr>
          <p:cNvPr id="71" name="Picture 70">
            <a:extLst>
              <a:ext uri="{FF2B5EF4-FFF2-40B4-BE49-F238E27FC236}">
                <a16:creationId xmlns:a16="http://schemas.microsoft.com/office/drawing/2014/main" id="{97BB22D2-04C1-4E9B-9E3D-8FD81ADDD7A9}"/>
              </a:ext>
            </a:extLst>
          </p:cNvPr>
          <p:cNvPicPr/>
          <p:nvPr/>
        </p:nvPicPr>
        <p:blipFill rotWithShape="1">
          <a:blip r:embed="rId10" cstate="print">
            <a:extLst>
              <a:ext uri="{28A0092B-C50C-407E-A947-70E740481C1C}">
                <a14:useLocalDpi xmlns:a14="http://schemas.microsoft.com/office/drawing/2010/main" val="0"/>
              </a:ext>
            </a:extLst>
          </a:blip>
          <a:srcRect l="5542" r="1910"/>
          <a:stretch/>
        </p:blipFill>
        <p:spPr bwMode="auto">
          <a:xfrm>
            <a:off x="17854623" y="13615701"/>
            <a:ext cx="6028362" cy="3692106"/>
          </a:xfrm>
          <a:prstGeom prst="rect">
            <a:avLst/>
          </a:prstGeom>
          <a:noFill/>
          <a:ln>
            <a:noFill/>
          </a:ln>
          <a:extLst>
            <a:ext uri="{53640926-AAD7-44D8-BBD7-CCE9431645EC}">
              <a14:shadowObscured xmlns:a14="http://schemas.microsoft.com/office/drawing/2010/main"/>
            </a:ext>
          </a:extLst>
        </p:spPr>
      </p:pic>
      <p:pic>
        <p:nvPicPr>
          <p:cNvPr id="72" name="Picture 71">
            <a:extLst>
              <a:ext uri="{FF2B5EF4-FFF2-40B4-BE49-F238E27FC236}">
                <a16:creationId xmlns:a16="http://schemas.microsoft.com/office/drawing/2014/main" id="{D24479DB-D6D8-4491-A8B9-D7FFD9A1068C}"/>
              </a:ext>
            </a:extLst>
          </p:cNvPr>
          <p:cNvPicPr/>
          <p:nvPr/>
        </p:nvPicPr>
        <p:blipFill rotWithShape="1">
          <a:blip r:embed="rId11" cstate="print">
            <a:extLst>
              <a:ext uri="{28A0092B-C50C-407E-A947-70E740481C1C}">
                <a14:useLocalDpi xmlns:a14="http://schemas.microsoft.com/office/drawing/2010/main" val="0"/>
              </a:ext>
            </a:extLst>
          </a:blip>
          <a:srcRect l="4421" t="2397" r="1039" b="2034"/>
          <a:stretch/>
        </p:blipFill>
        <p:spPr bwMode="auto">
          <a:xfrm>
            <a:off x="17854623" y="19033521"/>
            <a:ext cx="5951242" cy="3697396"/>
          </a:xfrm>
          <a:prstGeom prst="rect">
            <a:avLst/>
          </a:prstGeom>
          <a:noFill/>
          <a:ln>
            <a:noFill/>
          </a:ln>
          <a:extLst>
            <a:ext uri="{53640926-AAD7-44D8-BBD7-CCE9431645EC}">
              <a14:shadowObscured xmlns:a14="http://schemas.microsoft.com/office/drawing/2010/main"/>
            </a:ext>
          </a:extLst>
        </p:spPr>
      </p:pic>
      <p:pic>
        <p:nvPicPr>
          <p:cNvPr id="3" name="Picture 2">
            <a:extLst>
              <a:ext uri="{FF2B5EF4-FFF2-40B4-BE49-F238E27FC236}">
                <a16:creationId xmlns:a16="http://schemas.microsoft.com/office/drawing/2014/main" id="{D6FF1657-788C-429B-8C9F-8BF4CE066EB1}"/>
              </a:ext>
            </a:extLst>
          </p:cNvPr>
          <p:cNvPicPr>
            <a:picLocks noChangeAspect="1"/>
          </p:cNvPicPr>
          <p:nvPr/>
        </p:nvPicPr>
        <p:blipFill>
          <a:blip r:embed="rId12"/>
          <a:stretch>
            <a:fillRect/>
          </a:stretch>
        </p:blipFill>
        <p:spPr>
          <a:xfrm>
            <a:off x="13317147" y="13790579"/>
            <a:ext cx="4537476" cy="3413842"/>
          </a:xfrm>
          <a:prstGeom prst="rect">
            <a:avLst/>
          </a:prstGeom>
        </p:spPr>
      </p:pic>
      <p:pic>
        <p:nvPicPr>
          <p:cNvPr id="5" name="Picture 4">
            <a:extLst>
              <a:ext uri="{FF2B5EF4-FFF2-40B4-BE49-F238E27FC236}">
                <a16:creationId xmlns:a16="http://schemas.microsoft.com/office/drawing/2014/main" id="{4B9D0B55-EB5A-4075-96F8-E80EBE3EE2B8}"/>
              </a:ext>
            </a:extLst>
          </p:cNvPr>
          <p:cNvPicPr>
            <a:picLocks noChangeAspect="1"/>
          </p:cNvPicPr>
          <p:nvPr/>
        </p:nvPicPr>
        <p:blipFill>
          <a:blip r:embed="rId13"/>
          <a:stretch>
            <a:fillRect/>
          </a:stretch>
        </p:blipFill>
        <p:spPr>
          <a:xfrm>
            <a:off x="13249052" y="19105640"/>
            <a:ext cx="4578143" cy="3413842"/>
          </a:xfrm>
          <a:prstGeom prst="rect">
            <a:avLst/>
          </a:prstGeom>
        </p:spPr>
      </p:pic>
      <p:sp>
        <p:nvSpPr>
          <p:cNvPr id="37" name="Text Box 12">
            <a:extLst>
              <a:ext uri="{FF2B5EF4-FFF2-40B4-BE49-F238E27FC236}">
                <a16:creationId xmlns:a16="http://schemas.microsoft.com/office/drawing/2014/main" id="{FFE09257-39B3-4CE9-B6C0-904303847EB5}"/>
              </a:ext>
            </a:extLst>
          </p:cNvPr>
          <p:cNvSpPr txBox="1">
            <a:spLocks noChangeArrowheads="1"/>
          </p:cNvSpPr>
          <p:nvPr/>
        </p:nvSpPr>
        <p:spPr bwMode="auto">
          <a:xfrm>
            <a:off x="12635865" y="23939291"/>
            <a:ext cx="11723186" cy="1435311"/>
          </a:xfrm>
          <a:prstGeom prst="rect">
            <a:avLst/>
          </a:prstGeom>
          <a:solidFill>
            <a:schemeClr val="bg1"/>
          </a:solidFill>
          <a:ln w="12700">
            <a:solidFill>
              <a:schemeClr val="accent1"/>
            </a:solidFill>
            <a:miter lim="800000"/>
            <a:headEnd/>
            <a:tailEnd/>
          </a:ln>
        </p:spPr>
        <p:txBody>
          <a:bodyPr wrap="square" lIns="104693" tIns="52347" rIns="104693" bIns="52347">
            <a:spAutoFit/>
          </a:bodyPr>
          <a:lstStyle/>
          <a:p>
            <a:pPr marL="457136" indent="-457136">
              <a:buFont typeface="Arial" pitchFamily="34" charset="0"/>
              <a:buChar char="•"/>
            </a:pPr>
            <a:r>
              <a:rPr lang="en-US" sz="2880" dirty="0">
                <a:latin typeface="Arial" panose="020B0604020202020204" pitchFamily="34" charset="0"/>
                <a:cs typeface="Arial" pitchFamily="34" charset="0"/>
              </a:rPr>
              <a:t>Java, </a:t>
            </a:r>
            <a:r>
              <a:rPr lang="en-US" sz="2880" dirty="0" err="1">
                <a:latin typeface="Arial" panose="020B0604020202020204" pitchFamily="34" charset="0"/>
                <a:cs typeface="Arial" pitchFamily="34" charset="0"/>
              </a:rPr>
              <a:t>jMonkeyEngine</a:t>
            </a:r>
            <a:r>
              <a:rPr lang="en-US" sz="2880" dirty="0">
                <a:latin typeface="Arial" panose="020B0604020202020204" pitchFamily="34" charset="0"/>
                <a:cs typeface="Arial" pitchFamily="34" charset="0"/>
              </a:rPr>
              <a:t>, OpenGL</a:t>
            </a:r>
          </a:p>
          <a:p>
            <a:pPr marL="457136" indent="-457136">
              <a:buFont typeface="Arial" pitchFamily="34" charset="0"/>
              <a:buChar char="•"/>
            </a:pPr>
            <a:r>
              <a:rPr lang="en-US" sz="2880" dirty="0">
                <a:latin typeface="Arial" panose="020B0604020202020204" pitchFamily="34" charset="0"/>
                <a:cs typeface="Arial" pitchFamily="34" charset="0"/>
              </a:rPr>
              <a:t>Brushed DC motor, Incremental Encoder</a:t>
            </a:r>
          </a:p>
          <a:p>
            <a:pPr marL="457136" indent="-457136">
              <a:buFont typeface="Arial" pitchFamily="34" charset="0"/>
              <a:buChar char="•"/>
            </a:pPr>
            <a:r>
              <a:rPr lang="en-US" sz="2880" dirty="0">
                <a:latin typeface="Arial" panose="020B0604020202020204" pitchFamily="34" charset="0"/>
                <a:cs typeface="Arial" pitchFamily="34" charset="0"/>
              </a:rPr>
              <a:t>A-Star 32U4, DRV8801</a:t>
            </a:r>
          </a:p>
        </p:txBody>
      </p:sp>
      <p:pic>
        <p:nvPicPr>
          <p:cNvPr id="6" name="Picture 5">
            <a:extLst>
              <a:ext uri="{FF2B5EF4-FFF2-40B4-BE49-F238E27FC236}">
                <a16:creationId xmlns:a16="http://schemas.microsoft.com/office/drawing/2014/main" id="{35F981C1-9215-4CD1-958F-5A8A06D2DF16}"/>
              </a:ext>
            </a:extLst>
          </p:cNvPr>
          <p:cNvPicPr>
            <a:picLocks noChangeAspect="1"/>
          </p:cNvPicPr>
          <p:nvPr/>
        </p:nvPicPr>
        <p:blipFill>
          <a:blip r:embed="rId14"/>
          <a:stretch>
            <a:fillRect/>
          </a:stretch>
        </p:blipFill>
        <p:spPr>
          <a:xfrm>
            <a:off x="6575470" y="25927949"/>
            <a:ext cx="5077536" cy="3623109"/>
          </a:xfrm>
          <a:prstGeom prst="rect">
            <a:avLst/>
          </a:prstGeom>
        </p:spPr>
      </p:pic>
      <p:pic>
        <p:nvPicPr>
          <p:cNvPr id="46" name="Picture 45" descr="https://cdn-images-1.medium.com/max/1100/1*2t1B2vbrU4HRqxHOBWXExw.jpeg">
            <a:extLst>
              <a:ext uri="{FF2B5EF4-FFF2-40B4-BE49-F238E27FC236}">
                <a16:creationId xmlns:a16="http://schemas.microsoft.com/office/drawing/2014/main" id="{49991982-C40D-4B1B-8EF1-592BB951A61C}"/>
              </a:ext>
            </a:extLst>
          </p:cNvPr>
          <p:cNvPicPr/>
          <p:nvPr/>
        </p:nvPicPr>
        <p:blipFill rotWithShape="1">
          <a:blip r:embed="rId15" cstate="print">
            <a:extLst>
              <a:ext uri="{28A0092B-C50C-407E-A947-70E740481C1C}">
                <a14:useLocalDpi xmlns:a14="http://schemas.microsoft.com/office/drawing/2010/main" val="0"/>
              </a:ext>
            </a:extLst>
          </a:blip>
          <a:srcRect l="3136" t="3456" r="7652" b="5167"/>
          <a:stretch/>
        </p:blipFill>
        <p:spPr bwMode="auto">
          <a:xfrm>
            <a:off x="6563325" y="11876030"/>
            <a:ext cx="5501038" cy="3876529"/>
          </a:xfrm>
          <a:prstGeom prst="rect">
            <a:avLst/>
          </a:prstGeom>
          <a:noFill/>
          <a:ln>
            <a:noFill/>
          </a:ln>
          <a:extLst>
            <a:ext uri="{53640926-AAD7-44D8-BBD7-CCE9431645EC}">
              <a14:shadowObscured xmlns:a14="http://schemas.microsoft.com/office/drawing/2010/main"/>
            </a:ext>
          </a:extLst>
        </p:spPr>
      </p:pic>
      <p:sp>
        <p:nvSpPr>
          <p:cNvPr id="7" name="TextBox 6">
            <a:extLst>
              <a:ext uri="{FF2B5EF4-FFF2-40B4-BE49-F238E27FC236}">
                <a16:creationId xmlns:a16="http://schemas.microsoft.com/office/drawing/2014/main" id="{66A7F1D4-52AD-47E3-8D7E-CDA47CC1DB9E}"/>
              </a:ext>
            </a:extLst>
          </p:cNvPr>
          <p:cNvSpPr txBox="1"/>
          <p:nvPr/>
        </p:nvSpPr>
        <p:spPr>
          <a:xfrm>
            <a:off x="6407755" y="20168295"/>
            <a:ext cx="1513235" cy="840230"/>
          </a:xfrm>
          <a:prstGeom prst="rect">
            <a:avLst/>
          </a:prstGeom>
          <a:solidFill>
            <a:schemeClr val="bg1"/>
          </a:solidFill>
          <a:ln>
            <a:noFill/>
          </a:ln>
        </p:spPr>
        <p:txBody>
          <a:bodyPr wrap="square" rtlCol="0">
            <a:spAutoFit/>
          </a:bodyPr>
          <a:lstStyle/>
          <a:p>
            <a:r>
              <a:rPr lang="en-US" sz="1620" dirty="0"/>
              <a:t>Proximal Interphalangeal Joint</a:t>
            </a:r>
          </a:p>
        </p:txBody>
      </p:sp>
      <p:sp>
        <p:nvSpPr>
          <p:cNvPr id="41" name="TextBox 40">
            <a:extLst>
              <a:ext uri="{FF2B5EF4-FFF2-40B4-BE49-F238E27FC236}">
                <a16:creationId xmlns:a16="http://schemas.microsoft.com/office/drawing/2014/main" id="{7C4DF9D3-C26A-4B3E-86A2-8629080E7F0E}"/>
              </a:ext>
            </a:extLst>
          </p:cNvPr>
          <p:cNvSpPr txBox="1"/>
          <p:nvPr/>
        </p:nvSpPr>
        <p:spPr>
          <a:xfrm>
            <a:off x="6361219" y="22783800"/>
            <a:ext cx="1513235" cy="341632"/>
          </a:xfrm>
          <a:prstGeom prst="rect">
            <a:avLst/>
          </a:prstGeom>
          <a:solidFill>
            <a:schemeClr val="bg1"/>
          </a:solidFill>
          <a:ln>
            <a:noFill/>
          </a:ln>
        </p:spPr>
        <p:txBody>
          <a:bodyPr wrap="square" rtlCol="0">
            <a:spAutoFit/>
          </a:bodyPr>
          <a:lstStyle/>
          <a:p>
            <a:r>
              <a:rPr lang="en-US" sz="1620" dirty="0"/>
              <a:t>Middle Phalanx</a:t>
            </a:r>
          </a:p>
        </p:txBody>
      </p:sp>
      <p:sp>
        <p:nvSpPr>
          <p:cNvPr id="47" name="TextBox 46">
            <a:extLst>
              <a:ext uri="{FF2B5EF4-FFF2-40B4-BE49-F238E27FC236}">
                <a16:creationId xmlns:a16="http://schemas.microsoft.com/office/drawing/2014/main" id="{029752D5-9681-465C-A3F1-AA72F4A988C0}"/>
              </a:ext>
            </a:extLst>
          </p:cNvPr>
          <p:cNvSpPr txBox="1"/>
          <p:nvPr/>
        </p:nvSpPr>
        <p:spPr>
          <a:xfrm>
            <a:off x="10329145" y="20211370"/>
            <a:ext cx="1528708" cy="563231"/>
          </a:xfrm>
          <a:prstGeom prst="rect">
            <a:avLst/>
          </a:prstGeom>
          <a:solidFill>
            <a:schemeClr val="bg1"/>
          </a:solidFill>
          <a:ln>
            <a:noFill/>
          </a:ln>
        </p:spPr>
        <p:txBody>
          <a:bodyPr wrap="square" rtlCol="0">
            <a:spAutoFit/>
          </a:bodyPr>
          <a:lstStyle/>
          <a:p>
            <a:r>
              <a:rPr lang="en-US" sz="1530" dirty="0"/>
              <a:t>Proximal Phalanx</a:t>
            </a:r>
          </a:p>
        </p:txBody>
      </p:sp>
      <p:pic>
        <p:nvPicPr>
          <p:cNvPr id="8" name="Picture 7">
            <a:extLst>
              <a:ext uri="{FF2B5EF4-FFF2-40B4-BE49-F238E27FC236}">
                <a16:creationId xmlns:a16="http://schemas.microsoft.com/office/drawing/2014/main" id="{5F1CD3BF-C035-483A-ABE6-6F0CF3FAED14}"/>
              </a:ext>
            </a:extLst>
          </p:cNvPr>
          <p:cNvPicPr>
            <a:picLocks noChangeAspect="1"/>
          </p:cNvPicPr>
          <p:nvPr/>
        </p:nvPicPr>
        <p:blipFill>
          <a:blip r:embed="rId16"/>
          <a:stretch>
            <a:fillRect/>
          </a:stretch>
        </p:blipFill>
        <p:spPr>
          <a:xfrm>
            <a:off x="12974373" y="7312754"/>
            <a:ext cx="5422212" cy="3468556"/>
          </a:xfrm>
          <a:prstGeom prst="rect">
            <a:avLst/>
          </a:prstGeom>
        </p:spPr>
      </p:pic>
      <p:sp>
        <p:nvSpPr>
          <p:cNvPr id="9" name="Rectangle 8">
            <a:extLst>
              <a:ext uri="{FF2B5EF4-FFF2-40B4-BE49-F238E27FC236}">
                <a16:creationId xmlns:a16="http://schemas.microsoft.com/office/drawing/2014/main" id="{31929BF7-E39A-49C2-8D30-837DA60C8E23}"/>
              </a:ext>
            </a:extLst>
          </p:cNvPr>
          <p:cNvSpPr/>
          <p:nvPr/>
        </p:nvSpPr>
        <p:spPr>
          <a:xfrm>
            <a:off x="12911569" y="7200901"/>
            <a:ext cx="5483018" cy="356332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2"/>
          </a:p>
        </p:txBody>
      </p:sp>
      <p:pic>
        <p:nvPicPr>
          <p:cNvPr id="10" name="Picture 9">
            <a:extLst>
              <a:ext uri="{FF2B5EF4-FFF2-40B4-BE49-F238E27FC236}">
                <a16:creationId xmlns:a16="http://schemas.microsoft.com/office/drawing/2014/main" id="{413CA7A1-44E2-4C19-9DFE-6CA305E408C8}"/>
              </a:ext>
            </a:extLst>
          </p:cNvPr>
          <p:cNvPicPr>
            <a:picLocks noChangeAspect="1"/>
          </p:cNvPicPr>
          <p:nvPr/>
        </p:nvPicPr>
        <p:blipFill>
          <a:blip r:embed="rId17"/>
          <a:stretch>
            <a:fillRect/>
          </a:stretch>
        </p:blipFill>
        <p:spPr>
          <a:xfrm>
            <a:off x="18632317" y="7346494"/>
            <a:ext cx="5039328" cy="3401074"/>
          </a:xfrm>
          <a:prstGeom prst="rect">
            <a:avLst/>
          </a:prstGeom>
        </p:spPr>
      </p:pic>
      <p:sp>
        <p:nvSpPr>
          <p:cNvPr id="48" name="Rectangle 47">
            <a:extLst>
              <a:ext uri="{FF2B5EF4-FFF2-40B4-BE49-F238E27FC236}">
                <a16:creationId xmlns:a16="http://schemas.microsoft.com/office/drawing/2014/main" id="{7D88E4CD-368A-4125-8EDB-77E41EB288D0}"/>
              </a:ext>
            </a:extLst>
          </p:cNvPr>
          <p:cNvSpPr/>
          <p:nvPr/>
        </p:nvSpPr>
        <p:spPr>
          <a:xfrm>
            <a:off x="18533438" y="7217986"/>
            <a:ext cx="5483018" cy="356332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12"/>
          </a:p>
        </p:txBody>
      </p:sp>
      <p:sp>
        <p:nvSpPr>
          <p:cNvPr id="51" name="Rectangle 1648">
            <a:extLst>
              <a:ext uri="{FF2B5EF4-FFF2-40B4-BE49-F238E27FC236}">
                <a16:creationId xmlns:a16="http://schemas.microsoft.com/office/drawing/2014/main" id="{66611B12-7416-48F4-85D0-780AD2398445}"/>
              </a:ext>
            </a:extLst>
          </p:cNvPr>
          <p:cNvSpPr>
            <a:spLocks noChangeArrowheads="1"/>
          </p:cNvSpPr>
          <p:nvPr/>
        </p:nvSpPr>
        <p:spPr bwMode="auto">
          <a:xfrm>
            <a:off x="411480" y="10213786"/>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Proposed Method</a:t>
            </a:r>
          </a:p>
        </p:txBody>
      </p:sp>
      <p:sp>
        <p:nvSpPr>
          <p:cNvPr id="55" name="Rectangle 1648">
            <a:extLst>
              <a:ext uri="{FF2B5EF4-FFF2-40B4-BE49-F238E27FC236}">
                <a16:creationId xmlns:a16="http://schemas.microsoft.com/office/drawing/2014/main" id="{6A1A624E-C4CE-4C51-A00C-3EBC32B964C2}"/>
              </a:ext>
            </a:extLst>
          </p:cNvPr>
          <p:cNvSpPr>
            <a:spLocks noChangeArrowheads="1"/>
          </p:cNvSpPr>
          <p:nvPr/>
        </p:nvSpPr>
        <p:spPr bwMode="auto">
          <a:xfrm>
            <a:off x="367235" y="16939260"/>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Physical Setup</a:t>
            </a:r>
          </a:p>
        </p:txBody>
      </p:sp>
      <p:sp>
        <p:nvSpPr>
          <p:cNvPr id="56" name="Rectangle 1648">
            <a:extLst>
              <a:ext uri="{FF2B5EF4-FFF2-40B4-BE49-F238E27FC236}">
                <a16:creationId xmlns:a16="http://schemas.microsoft.com/office/drawing/2014/main" id="{44666141-59A7-46A7-90FE-D3C5B72EA8E0}"/>
              </a:ext>
            </a:extLst>
          </p:cNvPr>
          <p:cNvSpPr>
            <a:spLocks noChangeArrowheads="1"/>
          </p:cNvSpPr>
          <p:nvPr/>
        </p:nvSpPr>
        <p:spPr bwMode="auto">
          <a:xfrm>
            <a:off x="12635865" y="5349240"/>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Flowchart of Hardware and Software</a:t>
            </a:r>
          </a:p>
        </p:txBody>
      </p:sp>
      <p:sp>
        <p:nvSpPr>
          <p:cNvPr id="57" name="Rectangle 1648">
            <a:extLst>
              <a:ext uri="{FF2B5EF4-FFF2-40B4-BE49-F238E27FC236}">
                <a16:creationId xmlns:a16="http://schemas.microsoft.com/office/drawing/2014/main" id="{ECCA9105-BA73-4EFC-9752-9586B2ECB433}"/>
              </a:ext>
            </a:extLst>
          </p:cNvPr>
          <p:cNvSpPr>
            <a:spLocks noChangeArrowheads="1"/>
          </p:cNvSpPr>
          <p:nvPr/>
        </p:nvSpPr>
        <p:spPr bwMode="auto">
          <a:xfrm>
            <a:off x="12631871" y="11330340"/>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Interaction with Hard and Soft Objects</a:t>
            </a:r>
          </a:p>
        </p:txBody>
      </p:sp>
      <p:sp>
        <p:nvSpPr>
          <p:cNvPr id="58" name="Rectangle 1648">
            <a:extLst>
              <a:ext uri="{FF2B5EF4-FFF2-40B4-BE49-F238E27FC236}">
                <a16:creationId xmlns:a16="http://schemas.microsoft.com/office/drawing/2014/main" id="{E3C27391-92E9-46F3-B928-A64D6D3A0987}"/>
              </a:ext>
            </a:extLst>
          </p:cNvPr>
          <p:cNvSpPr>
            <a:spLocks noChangeArrowheads="1"/>
          </p:cNvSpPr>
          <p:nvPr/>
        </p:nvSpPr>
        <p:spPr bwMode="auto">
          <a:xfrm>
            <a:off x="12635865" y="23113310"/>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Software and Hardware Requirements</a:t>
            </a:r>
          </a:p>
        </p:txBody>
      </p:sp>
      <p:sp>
        <p:nvSpPr>
          <p:cNvPr id="59" name="Rectangle 1648">
            <a:extLst>
              <a:ext uri="{FF2B5EF4-FFF2-40B4-BE49-F238E27FC236}">
                <a16:creationId xmlns:a16="http://schemas.microsoft.com/office/drawing/2014/main" id="{0FCF69C2-6FEE-4CE0-BBDA-E80B94316661}"/>
              </a:ext>
            </a:extLst>
          </p:cNvPr>
          <p:cNvSpPr>
            <a:spLocks noChangeArrowheads="1"/>
          </p:cNvSpPr>
          <p:nvPr/>
        </p:nvSpPr>
        <p:spPr bwMode="auto">
          <a:xfrm>
            <a:off x="12605260" y="25695038"/>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Conclusion</a:t>
            </a:r>
          </a:p>
        </p:txBody>
      </p:sp>
      <p:sp>
        <p:nvSpPr>
          <p:cNvPr id="60" name="Rectangle 1648">
            <a:extLst>
              <a:ext uri="{FF2B5EF4-FFF2-40B4-BE49-F238E27FC236}">
                <a16:creationId xmlns:a16="http://schemas.microsoft.com/office/drawing/2014/main" id="{93774AFB-CAA7-403D-B4FD-DC88DDD38F73}"/>
              </a:ext>
            </a:extLst>
          </p:cNvPr>
          <p:cNvSpPr>
            <a:spLocks noChangeArrowheads="1"/>
          </p:cNvSpPr>
          <p:nvPr/>
        </p:nvSpPr>
        <p:spPr bwMode="auto">
          <a:xfrm>
            <a:off x="406169" y="5363237"/>
            <a:ext cx="11727180" cy="816967"/>
          </a:xfrm>
          <a:prstGeom prst="rect">
            <a:avLst/>
          </a:prstGeom>
          <a:solidFill>
            <a:schemeClr val="accent1"/>
          </a:solidFill>
          <a:ln w="12700">
            <a:solidFill>
              <a:schemeClr val="accent1"/>
            </a:solidFill>
            <a:miter lim="800000"/>
            <a:headEnd/>
            <a:tailEnd/>
          </a:ln>
        </p:spPr>
        <p:txBody>
          <a:bodyPr wrap="none" lIns="84251" tIns="42134" rIns="84251" bIns="42134" anchor="ctr"/>
          <a:lstStyle/>
          <a:p>
            <a:pPr algn="ctr" defTabSz="772143" eaLnBrk="0" hangingPunct="0"/>
            <a:r>
              <a:rPr lang="en-US" sz="3780" b="1" dirty="0">
                <a:solidFill>
                  <a:schemeClr val="bg1"/>
                </a:solidFill>
                <a:latin typeface="Arial" panose="020B0604020202020204" pitchFamily="34" charset="0"/>
                <a:cs typeface="Arial" pitchFamily="34" charset="0"/>
              </a:rPr>
              <a:t>Overview</a:t>
            </a:r>
          </a:p>
        </p:txBody>
      </p:sp>
    </p:spTree>
    <p:extLst>
      <p:ext uri="{BB962C8B-B14F-4D97-AF65-F5344CB8AC3E}">
        <p14:creationId xmlns:p14="http://schemas.microsoft.com/office/powerpoint/2010/main" val="1657218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24753</TotalTime>
  <Words>727</Words>
  <Application>Microsoft Office PowerPoint</Application>
  <PresentationFormat>Custom</PresentationFormat>
  <Paragraphs>93</Paragraphs>
  <Slides>1</Slides>
  <Notes>1</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5" baseType="lpstr">
      <vt:lpstr>Arial</vt:lpstr>
      <vt:lpstr>Calibri</vt:lpstr>
      <vt:lpstr>Office Theme</vt:lpstr>
      <vt:lpstr>Equation</vt:lpstr>
      <vt:lpstr>PowerPoint Presentation</vt:lpstr>
    </vt:vector>
  </TitlesOfParts>
  <Company>Colorado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Gaurav</dc:creator>
  <cp:lastModifiedBy>Irfan Quazi</cp:lastModifiedBy>
  <cp:revision>464</cp:revision>
  <cp:lastPrinted>2017-05-11T21:23:37Z</cp:lastPrinted>
  <dcterms:created xsi:type="dcterms:W3CDTF">2011-05-27T14:06:27Z</dcterms:created>
  <dcterms:modified xsi:type="dcterms:W3CDTF">2018-04-16T16:39:06Z</dcterms:modified>
</cp:coreProperties>
</file>

<file path=docProps/thumbnail.jpeg>
</file>